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81" r:id="rId3"/>
  </p:sldMasterIdLst>
  <p:notesMasterIdLst>
    <p:notesMasterId r:id="rId15"/>
  </p:notesMasterIdLst>
  <p:sldIdLst>
    <p:sldId id="355" r:id="rId4"/>
    <p:sldId id="261" r:id="rId5"/>
    <p:sldId id="264" r:id="rId6"/>
    <p:sldId id="284" r:id="rId7"/>
    <p:sldId id="356" r:id="rId8"/>
    <p:sldId id="357" r:id="rId9"/>
    <p:sldId id="359" r:id="rId10"/>
    <p:sldId id="358" r:id="rId11"/>
    <p:sldId id="360" r:id="rId12"/>
    <p:sldId id="299" r:id="rId13"/>
    <p:sldId id="260"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A2FF85"/>
    <a:srgbClr val="FFFF00"/>
    <a:srgbClr val="DEEDED"/>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BC454-DDE1-4AED-ACAE-F19843B999F5}" type="datetimeFigureOut">
              <a:rPr lang="en-US" smtClean="0"/>
              <a:t>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689A1-CBC7-4305-81B9-543B411EC727}" type="slidenum">
              <a:rPr lang="en-US" smtClean="0"/>
              <a:t>‹#›</a:t>
            </a:fld>
            <a:endParaRPr lang="en-US"/>
          </a:p>
        </p:txBody>
      </p:sp>
    </p:spTree>
    <p:extLst>
      <p:ext uri="{BB962C8B-B14F-4D97-AF65-F5344CB8AC3E}">
        <p14:creationId xmlns:p14="http://schemas.microsoft.com/office/powerpoint/2010/main" val="91944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80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2" hasCustomPrompt="1"/>
          </p:nvPr>
        </p:nvSpPr>
        <p:spPr>
          <a:xfrm>
            <a:off x="3042661" y="666492"/>
            <a:ext cx="2520000" cy="33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897691" y="4159970"/>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5690959" y="1806532"/>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0436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Rectangle 3"/>
          <p:cNvSpPr/>
          <p:nvPr userDrawn="1"/>
        </p:nvSpPr>
        <p:spPr>
          <a:xfrm>
            <a:off x="0" y="548680"/>
            <a:ext cx="9144000" cy="57606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Picture Placeholder 2"/>
          <p:cNvSpPr>
            <a:spLocks noGrp="1"/>
          </p:cNvSpPr>
          <p:nvPr>
            <p:ph type="pic" idx="1" hasCustomPrompt="1"/>
          </p:nvPr>
        </p:nvSpPr>
        <p:spPr>
          <a:xfrm>
            <a:off x="2881908"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970140"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058372"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47729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51520" y="305859"/>
            <a:ext cx="3294112"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3599552" y="2418093"/>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033632" y="4530328"/>
            <a:ext cx="307792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251520" y="2418093"/>
            <a:ext cx="1728192" cy="412845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7" hasCustomPrompt="1"/>
          </p:nvPr>
        </p:nvSpPr>
        <p:spPr>
          <a:xfrm>
            <a:off x="2033632" y="2417332"/>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8" hasCustomPrompt="1"/>
          </p:nvPr>
        </p:nvSpPr>
        <p:spPr>
          <a:xfrm>
            <a:off x="3599552" y="305859"/>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57257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1"/>
            <a:ext cx="2988000" cy="68580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078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156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4" hasCustomPrompt="1"/>
          </p:nvPr>
        </p:nvSpPr>
        <p:spPr>
          <a:xfrm>
            <a:off x="3078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5" hasCustomPrompt="1"/>
          </p:nvPr>
        </p:nvSpPr>
        <p:spPr>
          <a:xfrm>
            <a:off x="6156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9"/>
          <p:cNvSpPr>
            <a:spLocks noGrp="1"/>
          </p:cNvSpPr>
          <p:nvPr>
            <p:ph type="body" sz="quarter" idx="10" hasCustomPrompt="1"/>
          </p:nvPr>
        </p:nvSpPr>
        <p:spPr>
          <a:xfrm>
            <a:off x="3203848" y="242176"/>
            <a:ext cx="5940152"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5" name="Text Placeholder 9"/>
          <p:cNvSpPr>
            <a:spLocks noGrp="1"/>
          </p:cNvSpPr>
          <p:nvPr>
            <p:ph type="body" sz="quarter" idx="11" hasCustomPrompt="1"/>
          </p:nvPr>
        </p:nvSpPr>
        <p:spPr>
          <a:xfrm>
            <a:off x="3203848" y="1010261"/>
            <a:ext cx="5940152"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47277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3138" y="1847104"/>
            <a:ext cx="3060911" cy="4942269"/>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2684935" y="2031301"/>
            <a:ext cx="1765288" cy="363576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63934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362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565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55601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6" hasCustomPrompt="1"/>
          </p:nvPr>
        </p:nvSpPr>
        <p:spPr>
          <a:xfrm>
            <a:off x="568600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3386602" y="1796819"/>
            <a:ext cx="2346784" cy="21410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3811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pic>
        <p:nvPicPr>
          <p:cNvPr id="4"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1805453"/>
            <a:ext cx="4850588" cy="3543760"/>
          </a:xfrm>
          <a:prstGeom prst="rect">
            <a:avLst/>
          </a:prstGeom>
        </p:spPr>
      </p:pic>
      <p:sp>
        <p:nvSpPr>
          <p:cNvPr id="5" name="Picture Placeholder 2"/>
          <p:cNvSpPr>
            <a:spLocks noGrp="1"/>
          </p:cNvSpPr>
          <p:nvPr>
            <p:ph type="pic" idx="1" hasCustomPrompt="1"/>
          </p:nvPr>
        </p:nvSpPr>
        <p:spPr>
          <a:xfrm>
            <a:off x="1032613" y="1936921"/>
            <a:ext cx="3280615" cy="28982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233772" y="5682850"/>
            <a:ext cx="8676456" cy="722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
        <p:nvSpPr>
          <p:cNvPr id="7"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8"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27817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9"/>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937903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508786"/>
            <a:ext cx="2849840"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spTree>
    <p:extLst>
      <p:ext uri="{BB962C8B-B14F-4D97-AF65-F5344CB8AC3E}">
        <p14:creationId xmlns:p14="http://schemas.microsoft.com/office/powerpoint/2010/main" val="1839713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AF96E15-0CE0-49CA-8B27-4146CE72FB89}"/>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5212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48804"/>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16889"/>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4902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C431FD-5460-4260-B8FE-1385C3A0A934}"/>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955607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4965171"/>
            <a:ext cx="4176464"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179512" y="5733256"/>
            <a:ext cx="4176464"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52488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44691"/>
            <a:ext cx="9144000" cy="672076"/>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1316765"/>
            <a:ext cx="9144000" cy="672076"/>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3867033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5099282"/>
            <a:ext cx="9144000"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5867367"/>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7035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8"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Arial" pitchFamily="34" charset="0"/>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7950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37526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4000" b="0" baseline="0">
                <a:solidFill>
                  <a:schemeClr val="bg1"/>
                </a:solidFill>
                <a:latin typeface="Arial" pitchFamily="34" charset="0"/>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2984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683568" y="1988841"/>
            <a:ext cx="2411840" cy="2391225"/>
          </a:xfrm>
          <a:prstGeom prst="rect">
            <a:avLst/>
          </a:prstGeom>
          <a:solidFill>
            <a:schemeClr val="bg1">
              <a:lumMod val="95000"/>
            </a:schemeClr>
          </a:solidFill>
          <a:ln w="38100">
            <a:solidFill>
              <a:schemeClr val="accent2"/>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3366080" y="1988841"/>
            <a:ext cx="2411840" cy="2391225"/>
          </a:xfrm>
          <a:prstGeom prst="rect">
            <a:avLst/>
          </a:prstGeom>
          <a:solidFill>
            <a:schemeClr val="bg1">
              <a:lumMod val="95000"/>
            </a:schemeClr>
          </a:solidFill>
          <a:ln w="38100">
            <a:solidFill>
              <a:schemeClr val="accent3"/>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6048592" y="1988841"/>
            <a:ext cx="2411840" cy="2391225"/>
          </a:xfrm>
          <a:prstGeom prst="rect">
            <a:avLst/>
          </a:prstGeom>
          <a:solidFill>
            <a:schemeClr val="bg1">
              <a:lumMod val="95000"/>
            </a:schemeClr>
          </a:solidFill>
          <a:ln w="38100">
            <a:solidFill>
              <a:schemeClr val="accent4"/>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27226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9144000" cy="68579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1112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9144000" cy="3909053"/>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02236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356659"/>
            <a:ext cx="233975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895528" y="356659"/>
            <a:ext cx="424847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066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1398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6" r:id="rId19"/>
    <p:sldLayoutId id="2147483687"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89167"/>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41005"/>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2.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Cement trans="66000"/>
                    </a14:imgEffect>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1208907"/>
            <a:ext cx="9144000" cy="1212338"/>
          </a:xfrm>
        </p:spPr>
        <p:txBody>
          <a:bodyPr/>
          <a:lstStyle/>
          <a:p>
            <a:pPr lvl="0">
              <a:spcBef>
                <a:spcPts val="0"/>
              </a:spcBef>
            </a:pPr>
            <a:r>
              <a:rPr lang="en-US" altLang="ko-KR" dirty="0">
                <a:solidFill>
                  <a:schemeClr val="tx1"/>
                </a:solidFill>
                <a:latin typeface="Berlin Sans FB Demi" panose="020E0802020502020306" pitchFamily="34" charset="0"/>
                <a:ea typeface="맑은 고딕" pitchFamily="50" charset="-127"/>
              </a:rPr>
              <a:t>HUKUMAN DOSA DAN </a:t>
            </a:r>
          </a:p>
          <a:p>
            <a:pPr lvl="0">
              <a:spcBef>
                <a:spcPts val="0"/>
              </a:spcBef>
            </a:pPr>
            <a:r>
              <a:rPr lang="en-US" altLang="ko-KR" dirty="0">
                <a:solidFill>
                  <a:schemeClr val="tx1"/>
                </a:solidFill>
                <a:latin typeface="Berlin Sans FB Demi" panose="020E0802020502020306" pitchFamily="34" charset="0"/>
                <a:ea typeface="맑은 고딕" pitchFamily="50" charset="-127"/>
              </a:rPr>
              <a:t>KEBUTUHAN AKAN KESELAMATAN</a:t>
            </a:r>
            <a:endParaRPr lang="en-US" altLang="ko-KR" b="1" dirty="0">
              <a:solidFill>
                <a:schemeClr val="tx1"/>
              </a:solidFill>
              <a:latin typeface="Berlin Sans FB Demi" panose="020E0802020502020306" pitchFamily="34" charset="0"/>
            </a:endParaRPr>
          </a:p>
        </p:txBody>
      </p:sp>
      <p:pic>
        <p:nvPicPr>
          <p:cNvPr id="11" name="Picture 10" descr="logo_uph">
            <a:extLst>
              <a:ext uri="{FF2B5EF4-FFF2-40B4-BE49-F238E27FC236}">
                <a16:creationId xmlns:a16="http://schemas.microsoft.com/office/drawing/2014/main" id="{78A415F8-5E7C-4A1F-915F-CF67D54095A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91252" y="6185924"/>
            <a:ext cx="1752600" cy="672076"/>
          </a:xfrm>
          <a:prstGeom prst="rect">
            <a:avLst/>
          </a:prstGeom>
          <a:noFill/>
          <a:ln>
            <a:noFill/>
          </a:ln>
        </p:spPr>
      </p:pic>
      <p:sp>
        <p:nvSpPr>
          <p:cNvPr id="14" name="TextBox 13">
            <a:extLst>
              <a:ext uri="{FF2B5EF4-FFF2-40B4-BE49-F238E27FC236}">
                <a16:creationId xmlns:a16="http://schemas.microsoft.com/office/drawing/2014/main" id="{AD5B0E8B-3276-45F8-85A1-79831C4C116C}"/>
              </a:ext>
            </a:extLst>
          </p:cNvPr>
          <p:cNvSpPr txBox="1"/>
          <p:nvPr/>
        </p:nvSpPr>
        <p:spPr>
          <a:xfrm>
            <a:off x="7373" y="6549687"/>
            <a:ext cx="2369574" cy="307777"/>
          </a:xfrm>
          <a:prstGeom prst="rect">
            <a:avLst/>
          </a:prstGeom>
          <a:noFill/>
        </p:spPr>
        <p:txBody>
          <a:bodyPr wrap="square" rtlCol="0">
            <a:spAutoFit/>
          </a:bodyPr>
          <a:lstStyle/>
          <a:p>
            <a:r>
              <a:rPr lang="en-US" sz="1400" dirty="0">
                <a:latin typeface="Arial Narrow" panose="020B0606020202030204" pitchFamily="34" charset="0"/>
                <a:cs typeface="Arial" panose="020B0604020202020204" pitchFamily="34" charset="0"/>
              </a:rPr>
              <a:t>Drs. Roedy Silitonga, M.A.,</a:t>
            </a:r>
            <a:r>
              <a:rPr lang="en-US" sz="1400" dirty="0" err="1">
                <a:latin typeface="Arial Narrow" panose="020B0606020202030204" pitchFamily="34" charset="0"/>
                <a:cs typeface="Arial" panose="020B0604020202020204" pitchFamily="34" charset="0"/>
              </a:rPr>
              <a:t>M.Th</a:t>
            </a:r>
            <a:r>
              <a:rPr lang="en-US" sz="1400" dirty="0">
                <a:latin typeface="Arial Narrow" panose="020B0606020202030204" pitchFamily="34" charset="0"/>
                <a:cs typeface="Arial" panose="020B0604020202020204" pitchFamily="34" charset="0"/>
              </a:rPr>
              <a:t>.</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7C780D9-2B3C-460E-B36A-A9182DF37AA6}"/>
              </a:ext>
            </a:extLst>
          </p:cNvPr>
          <p:cNvSpPr/>
          <p:nvPr/>
        </p:nvSpPr>
        <p:spPr>
          <a:xfrm>
            <a:off x="-4145" y="857250"/>
            <a:ext cx="9148145" cy="5143500"/>
          </a:xfrm>
          <a:custGeom>
            <a:avLst/>
            <a:gdLst>
              <a:gd name="connsiteX0" fmla="*/ 488332 w 18296289"/>
              <a:gd name="connsiteY0" fmla="*/ 6 h 10287000"/>
              <a:gd name="connsiteX1" fmla="*/ 716342 w 18296289"/>
              <a:gd name="connsiteY1" fmla="*/ 6 h 10287000"/>
              <a:gd name="connsiteX2" fmla="*/ 716342 w 18296289"/>
              <a:gd name="connsiteY2" fmla="*/ 10287000 h 10287000"/>
              <a:gd name="connsiteX3" fmla="*/ 488332 w 18296289"/>
              <a:gd name="connsiteY3" fmla="*/ 10287000 h 10287000"/>
              <a:gd name="connsiteX4" fmla="*/ 0 w 18296289"/>
              <a:gd name="connsiteY4" fmla="*/ 6 h 10287000"/>
              <a:gd name="connsiteX5" fmla="*/ 228011 w 18296289"/>
              <a:gd name="connsiteY5" fmla="*/ 6 h 10287000"/>
              <a:gd name="connsiteX6" fmla="*/ 228011 w 18296289"/>
              <a:gd name="connsiteY6" fmla="*/ 10287000 h 10287000"/>
              <a:gd name="connsiteX7" fmla="*/ 0 w 18296289"/>
              <a:gd name="connsiteY7" fmla="*/ 10287000 h 10287000"/>
              <a:gd name="connsiteX8" fmla="*/ 976663 w 18296289"/>
              <a:gd name="connsiteY8" fmla="*/ 5 h 10287000"/>
              <a:gd name="connsiteX9" fmla="*/ 1204675 w 18296289"/>
              <a:gd name="connsiteY9" fmla="*/ 5 h 10287000"/>
              <a:gd name="connsiteX10" fmla="*/ 1204675 w 18296289"/>
              <a:gd name="connsiteY10" fmla="*/ 10287000 h 10287000"/>
              <a:gd name="connsiteX11" fmla="*/ 976663 w 18296289"/>
              <a:gd name="connsiteY11" fmla="*/ 10287000 h 10287000"/>
              <a:gd name="connsiteX12" fmla="*/ 1464995 w 18296289"/>
              <a:gd name="connsiteY12" fmla="*/ 5 h 10287000"/>
              <a:gd name="connsiteX13" fmla="*/ 1693006 w 18296289"/>
              <a:gd name="connsiteY13" fmla="*/ 5 h 10287000"/>
              <a:gd name="connsiteX14" fmla="*/ 1693006 w 18296289"/>
              <a:gd name="connsiteY14" fmla="*/ 10287000 h 10287000"/>
              <a:gd name="connsiteX15" fmla="*/ 1464995 w 18296289"/>
              <a:gd name="connsiteY15" fmla="*/ 10287000 h 10287000"/>
              <a:gd name="connsiteX16" fmla="*/ 1953326 w 18296289"/>
              <a:gd name="connsiteY16" fmla="*/ 5 h 10287000"/>
              <a:gd name="connsiteX17" fmla="*/ 2181338 w 18296289"/>
              <a:gd name="connsiteY17" fmla="*/ 5 h 10287000"/>
              <a:gd name="connsiteX18" fmla="*/ 2181338 w 18296289"/>
              <a:gd name="connsiteY18" fmla="*/ 10287000 h 10287000"/>
              <a:gd name="connsiteX19" fmla="*/ 1953326 w 18296289"/>
              <a:gd name="connsiteY19" fmla="*/ 10287000 h 10287000"/>
              <a:gd name="connsiteX20" fmla="*/ 2441658 w 18296289"/>
              <a:gd name="connsiteY20" fmla="*/ 5 h 10287000"/>
              <a:gd name="connsiteX21" fmla="*/ 2669670 w 18296289"/>
              <a:gd name="connsiteY21" fmla="*/ 5 h 10287000"/>
              <a:gd name="connsiteX22" fmla="*/ 2669670 w 18296289"/>
              <a:gd name="connsiteY22" fmla="*/ 10287000 h 10287000"/>
              <a:gd name="connsiteX23" fmla="*/ 2441658 w 18296289"/>
              <a:gd name="connsiteY23" fmla="*/ 10287000 h 10287000"/>
              <a:gd name="connsiteX24" fmla="*/ 2929991 w 18296289"/>
              <a:gd name="connsiteY24" fmla="*/ 5 h 10287000"/>
              <a:gd name="connsiteX25" fmla="*/ 3158002 w 18296289"/>
              <a:gd name="connsiteY25" fmla="*/ 5 h 10287000"/>
              <a:gd name="connsiteX26" fmla="*/ 3158002 w 18296289"/>
              <a:gd name="connsiteY26" fmla="*/ 10287000 h 10287000"/>
              <a:gd name="connsiteX27" fmla="*/ 2929991 w 18296289"/>
              <a:gd name="connsiteY27" fmla="*/ 10287000 h 10287000"/>
              <a:gd name="connsiteX28" fmla="*/ 3418323 w 18296289"/>
              <a:gd name="connsiteY28" fmla="*/ 5 h 10287000"/>
              <a:gd name="connsiteX29" fmla="*/ 3646334 w 18296289"/>
              <a:gd name="connsiteY29" fmla="*/ 5 h 10287000"/>
              <a:gd name="connsiteX30" fmla="*/ 3646334 w 18296289"/>
              <a:gd name="connsiteY30" fmla="*/ 10287000 h 10287000"/>
              <a:gd name="connsiteX31" fmla="*/ 3418323 w 18296289"/>
              <a:gd name="connsiteY31" fmla="*/ 10287000 h 10287000"/>
              <a:gd name="connsiteX32" fmla="*/ 3906655 w 18296289"/>
              <a:gd name="connsiteY32" fmla="*/ 5 h 10287000"/>
              <a:gd name="connsiteX33" fmla="*/ 4134665 w 18296289"/>
              <a:gd name="connsiteY33" fmla="*/ 5 h 10287000"/>
              <a:gd name="connsiteX34" fmla="*/ 4134665 w 18296289"/>
              <a:gd name="connsiteY34" fmla="*/ 10287000 h 10287000"/>
              <a:gd name="connsiteX35" fmla="*/ 3906655 w 18296289"/>
              <a:gd name="connsiteY35" fmla="*/ 10287000 h 10287000"/>
              <a:gd name="connsiteX36" fmla="*/ 4394985 w 18296289"/>
              <a:gd name="connsiteY36" fmla="*/ 4 h 10287000"/>
              <a:gd name="connsiteX37" fmla="*/ 4622994 w 18296289"/>
              <a:gd name="connsiteY37" fmla="*/ 4 h 10287000"/>
              <a:gd name="connsiteX38" fmla="*/ 4622994 w 18296289"/>
              <a:gd name="connsiteY38" fmla="*/ 10287000 h 10287000"/>
              <a:gd name="connsiteX39" fmla="*/ 4394985 w 18296289"/>
              <a:gd name="connsiteY39" fmla="*/ 10287000 h 10287000"/>
              <a:gd name="connsiteX40" fmla="*/ 4883318 w 18296289"/>
              <a:gd name="connsiteY40" fmla="*/ 4 h 10287000"/>
              <a:gd name="connsiteX41" fmla="*/ 5111327 w 18296289"/>
              <a:gd name="connsiteY41" fmla="*/ 4 h 10287000"/>
              <a:gd name="connsiteX42" fmla="*/ 5111327 w 18296289"/>
              <a:gd name="connsiteY42" fmla="*/ 10287000 h 10287000"/>
              <a:gd name="connsiteX43" fmla="*/ 4883318 w 18296289"/>
              <a:gd name="connsiteY43" fmla="*/ 10287000 h 10287000"/>
              <a:gd name="connsiteX44" fmla="*/ 5371649 w 18296289"/>
              <a:gd name="connsiteY44" fmla="*/ 4 h 10287000"/>
              <a:gd name="connsiteX45" fmla="*/ 5599660 w 18296289"/>
              <a:gd name="connsiteY45" fmla="*/ 4 h 10287000"/>
              <a:gd name="connsiteX46" fmla="*/ 5599660 w 18296289"/>
              <a:gd name="connsiteY46" fmla="*/ 10287000 h 10287000"/>
              <a:gd name="connsiteX47" fmla="*/ 5371649 w 18296289"/>
              <a:gd name="connsiteY47" fmla="*/ 10287000 h 10287000"/>
              <a:gd name="connsiteX48" fmla="*/ 5859980 w 18296289"/>
              <a:gd name="connsiteY48" fmla="*/ 4 h 10287000"/>
              <a:gd name="connsiteX49" fmla="*/ 6087990 w 18296289"/>
              <a:gd name="connsiteY49" fmla="*/ 4 h 10287000"/>
              <a:gd name="connsiteX50" fmla="*/ 6087990 w 18296289"/>
              <a:gd name="connsiteY50" fmla="*/ 10287000 h 10287000"/>
              <a:gd name="connsiteX51" fmla="*/ 5859980 w 18296289"/>
              <a:gd name="connsiteY51" fmla="*/ 10287000 h 10287000"/>
              <a:gd name="connsiteX52" fmla="*/ 6348314 w 18296289"/>
              <a:gd name="connsiteY52" fmla="*/ 4 h 10287000"/>
              <a:gd name="connsiteX53" fmla="*/ 6576324 w 18296289"/>
              <a:gd name="connsiteY53" fmla="*/ 4 h 10287000"/>
              <a:gd name="connsiteX54" fmla="*/ 6576324 w 18296289"/>
              <a:gd name="connsiteY54" fmla="*/ 10287000 h 10287000"/>
              <a:gd name="connsiteX55" fmla="*/ 6348314 w 18296289"/>
              <a:gd name="connsiteY55" fmla="*/ 10287000 h 10287000"/>
              <a:gd name="connsiteX56" fmla="*/ 6836644 w 18296289"/>
              <a:gd name="connsiteY56" fmla="*/ 4 h 10287000"/>
              <a:gd name="connsiteX57" fmla="*/ 7064654 w 18296289"/>
              <a:gd name="connsiteY57" fmla="*/ 4 h 10287000"/>
              <a:gd name="connsiteX58" fmla="*/ 7064654 w 18296289"/>
              <a:gd name="connsiteY58" fmla="*/ 10287000 h 10287000"/>
              <a:gd name="connsiteX59" fmla="*/ 6836644 w 18296289"/>
              <a:gd name="connsiteY59" fmla="*/ 10287000 h 10287000"/>
              <a:gd name="connsiteX60" fmla="*/ 7324976 w 18296289"/>
              <a:gd name="connsiteY60" fmla="*/ 3 h 10287000"/>
              <a:gd name="connsiteX61" fmla="*/ 7552987 w 18296289"/>
              <a:gd name="connsiteY61" fmla="*/ 3 h 10287000"/>
              <a:gd name="connsiteX62" fmla="*/ 7552987 w 18296289"/>
              <a:gd name="connsiteY62" fmla="*/ 10287000 h 10287000"/>
              <a:gd name="connsiteX63" fmla="*/ 7324976 w 18296289"/>
              <a:gd name="connsiteY63" fmla="*/ 10287000 h 10287000"/>
              <a:gd name="connsiteX64" fmla="*/ 7813308 w 18296289"/>
              <a:gd name="connsiteY64" fmla="*/ 3 h 10287000"/>
              <a:gd name="connsiteX65" fmla="*/ 8041318 w 18296289"/>
              <a:gd name="connsiteY65" fmla="*/ 3 h 10287000"/>
              <a:gd name="connsiteX66" fmla="*/ 8041318 w 18296289"/>
              <a:gd name="connsiteY66" fmla="*/ 10287000 h 10287000"/>
              <a:gd name="connsiteX67" fmla="*/ 7813308 w 18296289"/>
              <a:gd name="connsiteY67" fmla="*/ 10287000 h 10287000"/>
              <a:gd name="connsiteX68" fmla="*/ 8301639 w 18296289"/>
              <a:gd name="connsiteY68" fmla="*/ 3 h 10287000"/>
              <a:gd name="connsiteX69" fmla="*/ 8529649 w 18296289"/>
              <a:gd name="connsiteY69" fmla="*/ 3 h 10287000"/>
              <a:gd name="connsiteX70" fmla="*/ 8529649 w 18296289"/>
              <a:gd name="connsiteY70" fmla="*/ 10287000 h 10287000"/>
              <a:gd name="connsiteX71" fmla="*/ 8301639 w 18296289"/>
              <a:gd name="connsiteY71" fmla="*/ 10287000 h 10287000"/>
              <a:gd name="connsiteX72" fmla="*/ 8789970 w 18296289"/>
              <a:gd name="connsiteY72" fmla="*/ 3 h 10287000"/>
              <a:gd name="connsiteX73" fmla="*/ 9017981 w 18296289"/>
              <a:gd name="connsiteY73" fmla="*/ 3 h 10287000"/>
              <a:gd name="connsiteX74" fmla="*/ 9017981 w 18296289"/>
              <a:gd name="connsiteY74" fmla="*/ 10287000 h 10287000"/>
              <a:gd name="connsiteX75" fmla="*/ 8789970 w 18296289"/>
              <a:gd name="connsiteY75" fmla="*/ 10287000 h 10287000"/>
              <a:gd name="connsiteX76" fmla="*/ 9278302 w 18296289"/>
              <a:gd name="connsiteY76" fmla="*/ 3 h 10287000"/>
              <a:gd name="connsiteX77" fmla="*/ 9506313 w 18296289"/>
              <a:gd name="connsiteY77" fmla="*/ 3 h 10287000"/>
              <a:gd name="connsiteX78" fmla="*/ 9506313 w 18296289"/>
              <a:gd name="connsiteY78" fmla="*/ 10287000 h 10287000"/>
              <a:gd name="connsiteX79" fmla="*/ 9278302 w 18296289"/>
              <a:gd name="connsiteY79" fmla="*/ 10287000 h 10287000"/>
              <a:gd name="connsiteX80" fmla="*/ 9766634 w 18296289"/>
              <a:gd name="connsiteY80" fmla="*/ 3 h 10287000"/>
              <a:gd name="connsiteX81" fmla="*/ 9994645 w 18296289"/>
              <a:gd name="connsiteY81" fmla="*/ 3 h 10287000"/>
              <a:gd name="connsiteX82" fmla="*/ 9994645 w 18296289"/>
              <a:gd name="connsiteY82" fmla="*/ 10287000 h 10287000"/>
              <a:gd name="connsiteX83" fmla="*/ 9766634 w 18296289"/>
              <a:gd name="connsiteY83" fmla="*/ 10287000 h 10287000"/>
              <a:gd name="connsiteX84" fmla="*/ 10254966 w 18296289"/>
              <a:gd name="connsiteY84" fmla="*/ 3 h 10287000"/>
              <a:gd name="connsiteX85" fmla="*/ 10482977 w 18296289"/>
              <a:gd name="connsiteY85" fmla="*/ 3 h 10287000"/>
              <a:gd name="connsiteX86" fmla="*/ 10482977 w 18296289"/>
              <a:gd name="connsiteY86" fmla="*/ 10287000 h 10287000"/>
              <a:gd name="connsiteX87" fmla="*/ 10254966 w 18296289"/>
              <a:gd name="connsiteY87" fmla="*/ 10287000 h 10287000"/>
              <a:gd name="connsiteX88" fmla="*/ 10743298 w 18296289"/>
              <a:gd name="connsiteY88" fmla="*/ 2 h 10287000"/>
              <a:gd name="connsiteX89" fmla="*/ 10971309 w 18296289"/>
              <a:gd name="connsiteY89" fmla="*/ 2 h 10287000"/>
              <a:gd name="connsiteX90" fmla="*/ 10971309 w 18296289"/>
              <a:gd name="connsiteY90" fmla="*/ 10287000 h 10287000"/>
              <a:gd name="connsiteX91" fmla="*/ 10743298 w 18296289"/>
              <a:gd name="connsiteY91" fmla="*/ 10287000 h 10287000"/>
              <a:gd name="connsiteX92" fmla="*/ 11231630 w 18296289"/>
              <a:gd name="connsiteY92" fmla="*/ 2 h 10287000"/>
              <a:gd name="connsiteX93" fmla="*/ 11459641 w 18296289"/>
              <a:gd name="connsiteY93" fmla="*/ 2 h 10287000"/>
              <a:gd name="connsiteX94" fmla="*/ 11459641 w 18296289"/>
              <a:gd name="connsiteY94" fmla="*/ 10287000 h 10287000"/>
              <a:gd name="connsiteX95" fmla="*/ 11231630 w 18296289"/>
              <a:gd name="connsiteY95" fmla="*/ 10287000 h 10287000"/>
              <a:gd name="connsiteX96" fmla="*/ 11719962 w 18296289"/>
              <a:gd name="connsiteY96" fmla="*/ 2 h 10287000"/>
              <a:gd name="connsiteX97" fmla="*/ 11947973 w 18296289"/>
              <a:gd name="connsiteY97" fmla="*/ 2 h 10287000"/>
              <a:gd name="connsiteX98" fmla="*/ 11947973 w 18296289"/>
              <a:gd name="connsiteY98" fmla="*/ 10287000 h 10287000"/>
              <a:gd name="connsiteX99" fmla="*/ 11719962 w 18296289"/>
              <a:gd name="connsiteY99" fmla="*/ 10287000 h 10287000"/>
              <a:gd name="connsiteX100" fmla="*/ 12208294 w 18296289"/>
              <a:gd name="connsiteY100" fmla="*/ 2 h 10287000"/>
              <a:gd name="connsiteX101" fmla="*/ 12436305 w 18296289"/>
              <a:gd name="connsiteY101" fmla="*/ 2 h 10287000"/>
              <a:gd name="connsiteX102" fmla="*/ 12436305 w 18296289"/>
              <a:gd name="connsiteY102" fmla="*/ 10287000 h 10287000"/>
              <a:gd name="connsiteX103" fmla="*/ 12208294 w 18296289"/>
              <a:gd name="connsiteY103" fmla="*/ 10287000 h 10287000"/>
              <a:gd name="connsiteX104" fmla="*/ 12696626 w 18296289"/>
              <a:gd name="connsiteY104" fmla="*/ 2 h 10287000"/>
              <a:gd name="connsiteX105" fmla="*/ 12924637 w 18296289"/>
              <a:gd name="connsiteY105" fmla="*/ 2 h 10287000"/>
              <a:gd name="connsiteX106" fmla="*/ 12924637 w 18296289"/>
              <a:gd name="connsiteY106" fmla="*/ 10287000 h 10287000"/>
              <a:gd name="connsiteX107" fmla="*/ 12696626 w 18296289"/>
              <a:gd name="connsiteY107" fmla="*/ 10287000 h 10287000"/>
              <a:gd name="connsiteX108" fmla="*/ 13184958 w 18296289"/>
              <a:gd name="connsiteY108" fmla="*/ 2 h 10287000"/>
              <a:gd name="connsiteX109" fmla="*/ 13412969 w 18296289"/>
              <a:gd name="connsiteY109" fmla="*/ 2 h 10287000"/>
              <a:gd name="connsiteX110" fmla="*/ 13412969 w 18296289"/>
              <a:gd name="connsiteY110" fmla="*/ 10287000 h 10287000"/>
              <a:gd name="connsiteX111" fmla="*/ 13184958 w 18296289"/>
              <a:gd name="connsiteY111" fmla="*/ 10287000 h 10287000"/>
              <a:gd name="connsiteX112" fmla="*/ 13673290 w 18296289"/>
              <a:gd name="connsiteY112" fmla="*/ 1 h 10287000"/>
              <a:gd name="connsiteX113" fmla="*/ 13901301 w 18296289"/>
              <a:gd name="connsiteY113" fmla="*/ 1 h 10287000"/>
              <a:gd name="connsiteX114" fmla="*/ 13901301 w 18296289"/>
              <a:gd name="connsiteY114" fmla="*/ 10287000 h 10287000"/>
              <a:gd name="connsiteX115" fmla="*/ 13673290 w 18296289"/>
              <a:gd name="connsiteY115" fmla="*/ 10287000 h 10287000"/>
              <a:gd name="connsiteX116" fmla="*/ 14161622 w 18296289"/>
              <a:gd name="connsiteY116" fmla="*/ 1 h 10287000"/>
              <a:gd name="connsiteX117" fmla="*/ 14389633 w 18296289"/>
              <a:gd name="connsiteY117" fmla="*/ 1 h 10287000"/>
              <a:gd name="connsiteX118" fmla="*/ 14389633 w 18296289"/>
              <a:gd name="connsiteY118" fmla="*/ 10287000 h 10287000"/>
              <a:gd name="connsiteX119" fmla="*/ 14161622 w 18296289"/>
              <a:gd name="connsiteY119" fmla="*/ 10287000 h 10287000"/>
              <a:gd name="connsiteX120" fmla="*/ 14649954 w 18296289"/>
              <a:gd name="connsiteY120" fmla="*/ 1 h 10287000"/>
              <a:gd name="connsiteX121" fmla="*/ 14877965 w 18296289"/>
              <a:gd name="connsiteY121" fmla="*/ 1 h 10287000"/>
              <a:gd name="connsiteX122" fmla="*/ 14877965 w 18296289"/>
              <a:gd name="connsiteY122" fmla="*/ 10287000 h 10287000"/>
              <a:gd name="connsiteX123" fmla="*/ 14649954 w 18296289"/>
              <a:gd name="connsiteY123" fmla="*/ 10287000 h 10287000"/>
              <a:gd name="connsiteX124" fmla="*/ 15138286 w 18296289"/>
              <a:gd name="connsiteY124" fmla="*/ 1 h 10287000"/>
              <a:gd name="connsiteX125" fmla="*/ 15366297 w 18296289"/>
              <a:gd name="connsiteY125" fmla="*/ 1 h 10287000"/>
              <a:gd name="connsiteX126" fmla="*/ 15366297 w 18296289"/>
              <a:gd name="connsiteY126" fmla="*/ 10287000 h 10287000"/>
              <a:gd name="connsiteX127" fmla="*/ 15138286 w 18296289"/>
              <a:gd name="connsiteY127" fmla="*/ 10287000 h 10287000"/>
              <a:gd name="connsiteX128" fmla="*/ 15626618 w 18296289"/>
              <a:gd name="connsiteY128" fmla="*/ 1 h 10287000"/>
              <a:gd name="connsiteX129" fmla="*/ 15854629 w 18296289"/>
              <a:gd name="connsiteY129" fmla="*/ 1 h 10287000"/>
              <a:gd name="connsiteX130" fmla="*/ 15854629 w 18296289"/>
              <a:gd name="connsiteY130" fmla="*/ 10287000 h 10287000"/>
              <a:gd name="connsiteX131" fmla="*/ 15626618 w 18296289"/>
              <a:gd name="connsiteY131" fmla="*/ 10287000 h 10287000"/>
              <a:gd name="connsiteX132" fmla="*/ 16114950 w 18296289"/>
              <a:gd name="connsiteY132" fmla="*/ 1 h 10287000"/>
              <a:gd name="connsiteX133" fmla="*/ 16342961 w 18296289"/>
              <a:gd name="connsiteY133" fmla="*/ 1 h 10287000"/>
              <a:gd name="connsiteX134" fmla="*/ 16342961 w 18296289"/>
              <a:gd name="connsiteY134" fmla="*/ 10287000 h 10287000"/>
              <a:gd name="connsiteX135" fmla="*/ 16114950 w 18296289"/>
              <a:gd name="connsiteY135" fmla="*/ 10287000 h 10287000"/>
              <a:gd name="connsiteX136" fmla="*/ 16603282 w 18296289"/>
              <a:gd name="connsiteY136" fmla="*/ 1 h 10287000"/>
              <a:gd name="connsiteX137" fmla="*/ 16831293 w 18296289"/>
              <a:gd name="connsiteY137" fmla="*/ 1 h 10287000"/>
              <a:gd name="connsiteX138" fmla="*/ 16831293 w 18296289"/>
              <a:gd name="connsiteY138" fmla="*/ 10287000 h 10287000"/>
              <a:gd name="connsiteX139" fmla="*/ 16603282 w 18296289"/>
              <a:gd name="connsiteY139" fmla="*/ 10287000 h 10287000"/>
              <a:gd name="connsiteX140" fmla="*/ 17091615 w 18296289"/>
              <a:gd name="connsiteY140" fmla="*/ 0 h 10287000"/>
              <a:gd name="connsiteX141" fmla="*/ 17319625 w 18296289"/>
              <a:gd name="connsiteY141" fmla="*/ 0 h 10287000"/>
              <a:gd name="connsiteX142" fmla="*/ 17319625 w 18296289"/>
              <a:gd name="connsiteY142" fmla="*/ 10287000 h 10287000"/>
              <a:gd name="connsiteX143" fmla="*/ 17091615 w 18296289"/>
              <a:gd name="connsiteY143" fmla="*/ 10287000 h 10287000"/>
              <a:gd name="connsiteX144" fmla="*/ 17579947 w 18296289"/>
              <a:gd name="connsiteY144" fmla="*/ 0 h 10287000"/>
              <a:gd name="connsiteX145" fmla="*/ 17807957 w 18296289"/>
              <a:gd name="connsiteY145" fmla="*/ 0 h 10287000"/>
              <a:gd name="connsiteX146" fmla="*/ 17807957 w 18296289"/>
              <a:gd name="connsiteY146" fmla="*/ 10287000 h 10287000"/>
              <a:gd name="connsiteX147" fmla="*/ 17579947 w 18296289"/>
              <a:gd name="connsiteY147" fmla="*/ 10287000 h 10287000"/>
              <a:gd name="connsiteX148" fmla="*/ 18068279 w 18296289"/>
              <a:gd name="connsiteY148" fmla="*/ 0 h 10287000"/>
              <a:gd name="connsiteX149" fmla="*/ 18296289 w 18296289"/>
              <a:gd name="connsiteY149" fmla="*/ 0 h 10287000"/>
              <a:gd name="connsiteX150" fmla="*/ 18296289 w 18296289"/>
              <a:gd name="connsiteY150" fmla="*/ 10287000 h 10287000"/>
              <a:gd name="connsiteX151" fmla="*/ 18068279 w 18296289"/>
              <a:gd name="connsiteY15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8296289" h="10287000">
                <a:moveTo>
                  <a:pt x="488332" y="6"/>
                </a:moveTo>
                <a:lnTo>
                  <a:pt x="716342" y="6"/>
                </a:lnTo>
                <a:lnTo>
                  <a:pt x="716342" y="10287000"/>
                </a:lnTo>
                <a:lnTo>
                  <a:pt x="488332" y="10287000"/>
                </a:lnTo>
                <a:close/>
                <a:moveTo>
                  <a:pt x="0" y="6"/>
                </a:moveTo>
                <a:lnTo>
                  <a:pt x="228011" y="6"/>
                </a:lnTo>
                <a:lnTo>
                  <a:pt x="228011" y="10287000"/>
                </a:lnTo>
                <a:lnTo>
                  <a:pt x="0" y="10287000"/>
                </a:lnTo>
                <a:close/>
                <a:moveTo>
                  <a:pt x="976663" y="5"/>
                </a:moveTo>
                <a:lnTo>
                  <a:pt x="1204675" y="5"/>
                </a:lnTo>
                <a:lnTo>
                  <a:pt x="1204675" y="10287000"/>
                </a:lnTo>
                <a:lnTo>
                  <a:pt x="976663" y="10287000"/>
                </a:lnTo>
                <a:close/>
                <a:moveTo>
                  <a:pt x="1464995" y="5"/>
                </a:moveTo>
                <a:lnTo>
                  <a:pt x="1693006" y="5"/>
                </a:lnTo>
                <a:lnTo>
                  <a:pt x="1693006" y="10287000"/>
                </a:lnTo>
                <a:lnTo>
                  <a:pt x="1464995" y="10287000"/>
                </a:lnTo>
                <a:close/>
                <a:moveTo>
                  <a:pt x="1953326" y="5"/>
                </a:moveTo>
                <a:lnTo>
                  <a:pt x="2181338" y="5"/>
                </a:lnTo>
                <a:lnTo>
                  <a:pt x="2181338" y="10287000"/>
                </a:lnTo>
                <a:lnTo>
                  <a:pt x="1953326" y="10287000"/>
                </a:lnTo>
                <a:close/>
                <a:moveTo>
                  <a:pt x="2441658" y="5"/>
                </a:moveTo>
                <a:lnTo>
                  <a:pt x="2669670" y="5"/>
                </a:lnTo>
                <a:lnTo>
                  <a:pt x="2669670" y="10287000"/>
                </a:lnTo>
                <a:lnTo>
                  <a:pt x="2441658" y="10287000"/>
                </a:lnTo>
                <a:close/>
                <a:moveTo>
                  <a:pt x="2929991" y="5"/>
                </a:moveTo>
                <a:lnTo>
                  <a:pt x="3158002" y="5"/>
                </a:lnTo>
                <a:lnTo>
                  <a:pt x="3158002" y="10287000"/>
                </a:lnTo>
                <a:lnTo>
                  <a:pt x="2929991" y="10287000"/>
                </a:lnTo>
                <a:close/>
                <a:moveTo>
                  <a:pt x="3418323" y="5"/>
                </a:moveTo>
                <a:lnTo>
                  <a:pt x="3646334" y="5"/>
                </a:lnTo>
                <a:lnTo>
                  <a:pt x="3646334" y="10287000"/>
                </a:lnTo>
                <a:lnTo>
                  <a:pt x="3418323" y="10287000"/>
                </a:lnTo>
                <a:close/>
                <a:moveTo>
                  <a:pt x="3906655" y="5"/>
                </a:moveTo>
                <a:lnTo>
                  <a:pt x="4134665" y="5"/>
                </a:lnTo>
                <a:lnTo>
                  <a:pt x="4134665" y="10287000"/>
                </a:lnTo>
                <a:lnTo>
                  <a:pt x="3906655" y="10287000"/>
                </a:lnTo>
                <a:close/>
                <a:moveTo>
                  <a:pt x="4394985" y="4"/>
                </a:moveTo>
                <a:lnTo>
                  <a:pt x="4622994" y="4"/>
                </a:lnTo>
                <a:lnTo>
                  <a:pt x="4622994" y="10287000"/>
                </a:lnTo>
                <a:lnTo>
                  <a:pt x="4394985" y="10287000"/>
                </a:lnTo>
                <a:close/>
                <a:moveTo>
                  <a:pt x="4883318" y="4"/>
                </a:moveTo>
                <a:lnTo>
                  <a:pt x="5111327" y="4"/>
                </a:lnTo>
                <a:lnTo>
                  <a:pt x="5111327" y="10287000"/>
                </a:lnTo>
                <a:lnTo>
                  <a:pt x="4883318" y="10287000"/>
                </a:lnTo>
                <a:close/>
                <a:moveTo>
                  <a:pt x="5371649" y="4"/>
                </a:moveTo>
                <a:lnTo>
                  <a:pt x="5599660" y="4"/>
                </a:lnTo>
                <a:lnTo>
                  <a:pt x="5599660" y="10287000"/>
                </a:lnTo>
                <a:lnTo>
                  <a:pt x="5371649" y="10287000"/>
                </a:lnTo>
                <a:close/>
                <a:moveTo>
                  <a:pt x="5859980" y="4"/>
                </a:moveTo>
                <a:lnTo>
                  <a:pt x="6087990" y="4"/>
                </a:lnTo>
                <a:lnTo>
                  <a:pt x="6087990" y="10287000"/>
                </a:lnTo>
                <a:lnTo>
                  <a:pt x="5859980" y="10287000"/>
                </a:lnTo>
                <a:close/>
                <a:moveTo>
                  <a:pt x="6348314" y="4"/>
                </a:moveTo>
                <a:lnTo>
                  <a:pt x="6576324" y="4"/>
                </a:lnTo>
                <a:lnTo>
                  <a:pt x="6576324" y="10287000"/>
                </a:lnTo>
                <a:lnTo>
                  <a:pt x="6348314" y="10287000"/>
                </a:lnTo>
                <a:close/>
                <a:moveTo>
                  <a:pt x="6836644" y="4"/>
                </a:moveTo>
                <a:lnTo>
                  <a:pt x="7064654" y="4"/>
                </a:lnTo>
                <a:lnTo>
                  <a:pt x="7064654" y="10287000"/>
                </a:lnTo>
                <a:lnTo>
                  <a:pt x="6836644" y="10287000"/>
                </a:lnTo>
                <a:close/>
                <a:moveTo>
                  <a:pt x="7324976" y="3"/>
                </a:moveTo>
                <a:lnTo>
                  <a:pt x="7552987" y="3"/>
                </a:lnTo>
                <a:lnTo>
                  <a:pt x="7552987" y="10287000"/>
                </a:lnTo>
                <a:lnTo>
                  <a:pt x="7324976" y="10287000"/>
                </a:lnTo>
                <a:close/>
                <a:moveTo>
                  <a:pt x="7813308" y="3"/>
                </a:moveTo>
                <a:lnTo>
                  <a:pt x="8041318" y="3"/>
                </a:lnTo>
                <a:lnTo>
                  <a:pt x="8041318" y="10287000"/>
                </a:lnTo>
                <a:lnTo>
                  <a:pt x="7813308" y="10287000"/>
                </a:lnTo>
                <a:close/>
                <a:moveTo>
                  <a:pt x="8301639" y="3"/>
                </a:moveTo>
                <a:lnTo>
                  <a:pt x="8529649" y="3"/>
                </a:lnTo>
                <a:lnTo>
                  <a:pt x="8529649" y="10287000"/>
                </a:lnTo>
                <a:lnTo>
                  <a:pt x="8301639" y="10287000"/>
                </a:lnTo>
                <a:close/>
                <a:moveTo>
                  <a:pt x="8789970" y="3"/>
                </a:moveTo>
                <a:lnTo>
                  <a:pt x="9017981" y="3"/>
                </a:lnTo>
                <a:lnTo>
                  <a:pt x="9017981" y="10287000"/>
                </a:lnTo>
                <a:lnTo>
                  <a:pt x="8789970" y="10287000"/>
                </a:lnTo>
                <a:close/>
                <a:moveTo>
                  <a:pt x="9278302" y="3"/>
                </a:moveTo>
                <a:lnTo>
                  <a:pt x="9506313" y="3"/>
                </a:lnTo>
                <a:lnTo>
                  <a:pt x="9506313" y="10287000"/>
                </a:lnTo>
                <a:lnTo>
                  <a:pt x="9278302" y="10287000"/>
                </a:lnTo>
                <a:close/>
                <a:moveTo>
                  <a:pt x="9766634" y="3"/>
                </a:moveTo>
                <a:lnTo>
                  <a:pt x="9994645" y="3"/>
                </a:lnTo>
                <a:lnTo>
                  <a:pt x="9994645" y="10287000"/>
                </a:lnTo>
                <a:lnTo>
                  <a:pt x="9766634" y="10287000"/>
                </a:lnTo>
                <a:close/>
                <a:moveTo>
                  <a:pt x="10254966" y="3"/>
                </a:moveTo>
                <a:lnTo>
                  <a:pt x="10482977" y="3"/>
                </a:lnTo>
                <a:lnTo>
                  <a:pt x="10482977" y="10287000"/>
                </a:lnTo>
                <a:lnTo>
                  <a:pt x="10254966" y="10287000"/>
                </a:lnTo>
                <a:close/>
                <a:moveTo>
                  <a:pt x="10743298" y="2"/>
                </a:moveTo>
                <a:lnTo>
                  <a:pt x="10971309" y="2"/>
                </a:lnTo>
                <a:lnTo>
                  <a:pt x="10971309" y="10287000"/>
                </a:lnTo>
                <a:lnTo>
                  <a:pt x="10743298" y="10287000"/>
                </a:lnTo>
                <a:close/>
                <a:moveTo>
                  <a:pt x="11231630" y="2"/>
                </a:moveTo>
                <a:lnTo>
                  <a:pt x="11459641" y="2"/>
                </a:lnTo>
                <a:lnTo>
                  <a:pt x="11459641" y="10287000"/>
                </a:lnTo>
                <a:lnTo>
                  <a:pt x="11231630" y="10287000"/>
                </a:lnTo>
                <a:close/>
                <a:moveTo>
                  <a:pt x="11719962" y="2"/>
                </a:moveTo>
                <a:lnTo>
                  <a:pt x="11947973" y="2"/>
                </a:lnTo>
                <a:lnTo>
                  <a:pt x="11947973" y="10287000"/>
                </a:lnTo>
                <a:lnTo>
                  <a:pt x="11719962" y="10287000"/>
                </a:lnTo>
                <a:close/>
                <a:moveTo>
                  <a:pt x="12208294" y="2"/>
                </a:moveTo>
                <a:lnTo>
                  <a:pt x="12436305" y="2"/>
                </a:lnTo>
                <a:lnTo>
                  <a:pt x="12436305" y="10287000"/>
                </a:lnTo>
                <a:lnTo>
                  <a:pt x="12208294" y="10287000"/>
                </a:lnTo>
                <a:close/>
                <a:moveTo>
                  <a:pt x="12696626" y="2"/>
                </a:moveTo>
                <a:lnTo>
                  <a:pt x="12924637" y="2"/>
                </a:lnTo>
                <a:lnTo>
                  <a:pt x="12924637" y="10287000"/>
                </a:lnTo>
                <a:lnTo>
                  <a:pt x="12696626" y="10287000"/>
                </a:lnTo>
                <a:close/>
                <a:moveTo>
                  <a:pt x="13184958" y="2"/>
                </a:moveTo>
                <a:lnTo>
                  <a:pt x="13412969" y="2"/>
                </a:lnTo>
                <a:lnTo>
                  <a:pt x="13412969" y="10287000"/>
                </a:lnTo>
                <a:lnTo>
                  <a:pt x="13184958" y="10287000"/>
                </a:lnTo>
                <a:close/>
                <a:moveTo>
                  <a:pt x="13673290" y="1"/>
                </a:moveTo>
                <a:lnTo>
                  <a:pt x="13901301" y="1"/>
                </a:lnTo>
                <a:lnTo>
                  <a:pt x="13901301" y="10287000"/>
                </a:lnTo>
                <a:lnTo>
                  <a:pt x="13673290" y="10287000"/>
                </a:lnTo>
                <a:close/>
                <a:moveTo>
                  <a:pt x="14161622" y="1"/>
                </a:moveTo>
                <a:lnTo>
                  <a:pt x="14389633" y="1"/>
                </a:lnTo>
                <a:lnTo>
                  <a:pt x="14389633" y="10287000"/>
                </a:lnTo>
                <a:lnTo>
                  <a:pt x="14161622" y="10287000"/>
                </a:lnTo>
                <a:close/>
                <a:moveTo>
                  <a:pt x="14649954" y="1"/>
                </a:moveTo>
                <a:lnTo>
                  <a:pt x="14877965" y="1"/>
                </a:lnTo>
                <a:lnTo>
                  <a:pt x="14877965" y="10287000"/>
                </a:lnTo>
                <a:lnTo>
                  <a:pt x="14649954" y="10287000"/>
                </a:lnTo>
                <a:close/>
                <a:moveTo>
                  <a:pt x="15138286" y="1"/>
                </a:moveTo>
                <a:lnTo>
                  <a:pt x="15366297" y="1"/>
                </a:lnTo>
                <a:lnTo>
                  <a:pt x="15366297" y="10287000"/>
                </a:lnTo>
                <a:lnTo>
                  <a:pt x="15138286" y="10287000"/>
                </a:lnTo>
                <a:close/>
                <a:moveTo>
                  <a:pt x="15626618" y="1"/>
                </a:moveTo>
                <a:lnTo>
                  <a:pt x="15854629" y="1"/>
                </a:lnTo>
                <a:lnTo>
                  <a:pt x="15854629" y="10287000"/>
                </a:lnTo>
                <a:lnTo>
                  <a:pt x="15626618" y="10287000"/>
                </a:lnTo>
                <a:close/>
                <a:moveTo>
                  <a:pt x="16114950" y="1"/>
                </a:moveTo>
                <a:lnTo>
                  <a:pt x="16342961" y="1"/>
                </a:lnTo>
                <a:lnTo>
                  <a:pt x="16342961" y="10287000"/>
                </a:lnTo>
                <a:lnTo>
                  <a:pt x="16114950" y="10287000"/>
                </a:lnTo>
                <a:close/>
                <a:moveTo>
                  <a:pt x="16603282" y="1"/>
                </a:moveTo>
                <a:lnTo>
                  <a:pt x="16831293" y="1"/>
                </a:lnTo>
                <a:lnTo>
                  <a:pt x="16831293" y="10287000"/>
                </a:lnTo>
                <a:lnTo>
                  <a:pt x="16603282" y="10287000"/>
                </a:lnTo>
                <a:close/>
                <a:moveTo>
                  <a:pt x="17091615" y="0"/>
                </a:moveTo>
                <a:lnTo>
                  <a:pt x="17319625" y="0"/>
                </a:lnTo>
                <a:lnTo>
                  <a:pt x="17319625" y="10287000"/>
                </a:lnTo>
                <a:lnTo>
                  <a:pt x="17091615" y="10287000"/>
                </a:lnTo>
                <a:close/>
                <a:moveTo>
                  <a:pt x="17579947" y="0"/>
                </a:moveTo>
                <a:lnTo>
                  <a:pt x="17807957" y="0"/>
                </a:lnTo>
                <a:lnTo>
                  <a:pt x="17807957" y="10287000"/>
                </a:lnTo>
                <a:lnTo>
                  <a:pt x="17579947" y="10287000"/>
                </a:lnTo>
                <a:close/>
                <a:moveTo>
                  <a:pt x="18068279" y="0"/>
                </a:moveTo>
                <a:lnTo>
                  <a:pt x="18296289" y="0"/>
                </a:lnTo>
                <a:lnTo>
                  <a:pt x="18296289" y="10287000"/>
                </a:lnTo>
                <a:lnTo>
                  <a:pt x="18068279" y="10287000"/>
                </a:lnTo>
                <a:close/>
              </a:path>
            </a:pathLst>
          </a:cu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TextBox 4">
            <a:extLst>
              <a:ext uri="{FF2B5EF4-FFF2-40B4-BE49-F238E27FC236}">
                <a16:creationId xmlns:a16="http://schemas.microsoft.com/office/drawing/2014/main" id="{23CE7765-6DF5-4AB3-94DF-4530C79025DA}"/>
              </a:ext>
            </a:extLst>
          </p:cNvPr>
          <p:cNvSpPr txBox="1"/>
          <p:nvPr/>
        </p:nvSpPr>
        <p:spPr>
          <a:xfrm>
            <a:off x="3886200" y="1549924"/>
            <a:ext cx="4384561" cy="738664"/>
          </a:xfrm>
          <a:prstGeom prst="rect">
            <a:avLst/>
          </a:prstGeom>
          <a:noFill/>
        </p:spPr>
        <p:txBody>
          <a:bodyPr wrap="square" rtlCol="0">
            <a:spAutoFit/>
          </a:bodyPr>
          <a:lstStyle/>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Berkhof (2009): TS 2, Bag.2, Bab 5, h.163-176</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Bavinck (2012): </a:t>
            </a:r>
            <a:r>
              <a:rPr lang="en-US" sz="1400" dirty="0" err="1">
                <a:solidFill>
                  <a:schemeClr val="bg1"/>
                </a:solidFill>
                <a:latin typeface="Arial Narrow" panose="020B0606020202030204" pitchFamily="34" charset="0"/>
              </a:rPr>
              <a:t>Jilid</a:t>
            </a:r>
            <a:r>
              <a:rPr lang="en-US" sz="1400" dirty="0">
                <a:solidFill>
                  <a:schemeClr val="bg1"/>
                </a:solidFill>
                <a:latin typeface="Arial Narrow" panose="020B0606020202030204" pitchFamily="34" charset="0"/>
              </a:rPr>
              <a:t> 3, Bag. I.4.h.191-234; Bag.II.5.h.235-286</a:t>
            </a:r>
          </a:p>
        </p:txBody>
      </p:sp>
      <p:sp>
        <p:nvSpPr>
          <p:cNvPr id="8" name="Title 1">
            <a:extLst>
              <a:ext uri="{FF2B5EF4-FFF2-40B4-BE49-F238E27FC236}">
                <a16:creationId xmlns:a16="http://schemas.microsoft.com/office/drawing/2014/main" id="{1BB1259F-758E-41AE-99C6-53200109B62C}"/>
              </a:ext>
            </a:extLst>
          </p:cNvPr>
          <p:cNvSpPr txBox="1">
            <a:spLocks/>
          </p:cNvSpPr>
          <p:nvPr/>
        </p:nvSpPr>
        <p:spPr>
          <a:xfrm>
            <a:off x="228601" y="1410220"/>
            <a:ext cx="3276600" cy="1446731"/>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90000"/>
              </a:lnSpc>
            </a:pPr>
            <a:r>
              <a:rPr lang="en-US" altLang="ko-KR" sz="2800" b="1" dirty="0" err="1">
                <a:solidFill>
                  <a:schemeClr val="bg1"/>
                </a:solidFill>
                <a:effectLst>
                  <a:outerShdw blurRad="38100" dist="38100" dir="2700000" algn="tl">
                    <a:srgbClr val="000000">
                      <a:alpha val="43137"/>
                    </a:srgbClr>
                  </a:outerShdw>
                </a:effectLst>
                <a:latin typeface="Arial Narrow" panose="020B0606020202030204" pitchFamily="34" charset="0"/>
                <a:cs typeface="Arial" pitchFamily="34" charset="0"/>
              </a:rPr>
              <a:t>Sumber</a:t>
            </a:r>
            <a:r>
              <a:rPr lang="en-US" altLang="ko-KR" sz="2800" b="1" dirty="0">
                <a:solidFill>
                  <a:schemeClr val="bg1"/>
                </a:solidFill>
                <a:latin typeface="Arial Narrow" panose="020B0606020202030204" pitchFamily="34" charset="0"/>
                <a:cs typeface="Arial" pitchFamily="34" charset="0"/>
              </a:rPr>
              <a:t> </a:t>
            </a:r>
            <a:r>
              <a:rPr lang="en-US" altLang="ko-KR" sz="2800" b="1" dirty="0" err="1">
                <a:solidFill>
                  <a:schemeClr val="bg1"/>
                </a:solidFill>
                <a:latin typeface="Arial Narrow" panose="020B0606020202030204" pitchFamily="34" charset="0"/>
                <a:cs typeface="Arial" pitchFamily="34" charset="0"/>
              </a:rPr>
              <a:t>Buku</a:t>
            </a:r>
            <a:r>
              <a:rPr lang="en-US" altLang="ko-KR" sz="2800" b="1" dirty="0">
                <a:solidFill>
                  <a:schemeClr val="bg1"/>
                </a:solidFill>
                <a:latin typeface="Arial Narrow" panose="020B0606020202030204" pitchFamily="34" charset="0"/>
                <a:cs typeface="Arial" pitchFamily="34" charset="0"/>
              </a:rPr>
              <a:t> </a:t>
            </a:r>
            <a:endParaRPr lang="ko-KR" altLang="en-US" sz="2800" b="1" dirty="0">
              <a:solidFill>
                <a:schemeClr val="bg1"/>
              </a:solidFill>
              <a:latin typeface="Arial Narrow" panose="020B0606020202030204" pitchFamily="34" charset="0"/>
              <a:cs typeface="Arial" pitchFamily="34" charset="0"/>
            </a:endParaRPr>
          </a:p>
        </p:txBody>
      </p:sp>
      <p:sp>
        <p:nvSpPr>
          <p:cNvPr id="9" name="Text Placeholder 2">
            <a:extLst>
              <a:ext uri="{FF2B5EF4-FFF2-40B4-BE49-F238E27FC236}">
                <a16:creationId xmlns:a16="http://schemas.microsoft.com/office/drawing/2014/main" id="{D6E052B9-F772-47F7-85BF-B094E62BCFBB}"/>
              </a:ext>
            </a:extLst>
          </p:cNvPr>
          <p:cNvSpPr txBox="1">
            <a:spLocks/>
          </p:cNvSpPr>
          <p:nvPr/>
        </p:nvSpPr>
        <p:spPr>
          <a:xfrm>
            <a:off x="597487" y="4828810"/>
            <a:ext cx="2408496" cy="61897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100" dirty="0" err="1">
                <a:solidFill>
                  <a:srgbClr val="FFFF00"/>
                </a:solidFill>
                <a:latin typeface="Arial Narrow" panose="020B0606020202030204" pitchFamily="34" charset="0"/>
                <a:cs typeface="Arial" pitchFamily="34" charset="0"/>
              </a:rPr>
              <a:t>Silakan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hubungi</a:t>
            </a:r>
            <a:r>
              <a:rPr lang="en-US" altLang="ko-KR" sz="1100" dirty="0">
                <a:solidFill>
                  <a:srgbClr val="FFFF00"/>
                </a:solidFill>
                <a:latin typeface="Arial Narrow" panose="020B0606020202030204" pitchFamily="34" charset="0"/>
                <a:cs typeface="Arial" pitchFamily="34" charset="0"/>
              </a:rPr>
              <a:t> via WA di 081310600996, </a:t>
            </a:r>
            <a:r>
              <a:rPr lang="en-US" altLang="ko-KR" sz="1100" dirty="0" err="1">
                <a:solidFill>
                  <a:srgbClr val="FFFF00"/>
                </a:solidFill>
                <a:latin typeface="Arial Narrow" panose="020B0606020202030204" pitchFamily="34" charset="0"/>
                <a:cs typeface="Arial" pitchFamily="34" charset="0"/>
              </a:rPr>
              <a:t>jika</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ada</a:t>
            </a:r>
            <a:r>
              <a:rPr lang="en-US" altLang="ko-KR" sz="1100" dirty="0">
                <a:solidFill>
                  <a:srgbClr val="FFFF00"/>
                </a:solidFill>
                <a:latin typeface="Arial Narrow" panose="020B0606020202030204" pitchFamily="34" charset="0"/>
                <a:cs typeface="Arial" pitchFamily="34" charset="0"/>
              </a:rPr>
              <a:t> yang </a:t>
            </a:r>
            <a:r>
              <a:rPr lang="en-US" altLang="ko-KR" sz="1100" dirty="0" err="1">
                <a:solidFill>
                  <a:srgbClr val="FFFF00"/>
                </a:solidFill>
                <a:latin typeface="Arial Narrow" panose="020B0606020202030204" pitchFamily="34" charset="0"/>
                <a:cs typeface="Arial" pitchFamily="34" charset="0"/>
              </a:rPr>
              <a:t>penting</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untuk</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ditanyakan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mengenai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materi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kuliah</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ini</a:t>
            </a:r>
            <a:r>
              <a:rPr lang="en-US" altLang="ko-KR" sz="1100" dirty="0">
                <a:solidFill>
                  <a:srgbClr val="FFFF00"/>
                </a:solidFill>
                <a:latin typeface="Arial Narrow" panose="020B0606020202030204" pitchFamily="34" charset="0"/>
                <a:cs typeface="Arial" pitchFamily="34" charset="0"/>
              </a:rPr>
              <a:t>.</a:t>
            </a:r>
            <a:endParaRPr lang="ko-KR" altLang="en-US" sz="1100" dirty="0">
              <a:solidFill>
                <a:srgbClr val="FFFF00"/>
              </a:solidFill>
              <a:latin typeface="Arial Narrow" panose="020B0606020202030204" pitchFamily="34" charset="0"/>
              <a:cs typeface="Arial" pitchFamily="34" charset="0"/>
            </a:endParaRPr>
          </a:p>
        </p:txBody>
      </p:sp>
      <p:sp>
        <p:nvSpPr>
          <p:cNvPr id="10" name="Rounded Rectangle 5">
            <a:extLst>
              <a:ext uri="{FF2B5EF4-FFF2-40B4-BE49-F238E27FC236}">
                <a16:creationId xmlns:a16="http://schemas.microsoft.com/office/drawing/2014/main" id="{1C41FA56-E923-41F2-B649-89328E654391}"/>
              </a:ext>
            </a:extLst>
          </p:cNvPr>
          <p:cNvSpPr/>
          <p:nvPr/>
        </p:nvSpPr>
        <p:spPr>
          <a:xfrm flipH="1">
            <a:off x="697830" y="4449539"/>
            <a:ext cx="307883" cy="25398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dirty="0"/>
          </a:p>
        </p:txBody>
      </p:sp>
      <p:grpSp>
        <p:nvGrpSpPr>
          <p:cNvPr id="109" name="Group 108">
            <a:extLst>
              <a:ext uri="{FF2B5EF4-FFF2-40B4-BE49-F238E27FC236}">
                <a16:creationId xmlns:a16="http://schemas.microsoft.com/office/drawing/2014/main" id="{22C5A503-4ADB-46D4-B617-ABF0322727D6}"/>
              </a:ext>
            </a:extLst>
          </p:cNvPr>
          <p:cNvGrpSpPr/>
          <p:nvPr/>
        </p:nvGrpSpPr>
        <p:grpSpPr>
          <a:xfrm>
            <a:off x="3886200" y="4139377"/>
            <a:ext cx="4419599" cy="1328358"/>
            <a:chOff x="3960971" y="2767117"/>
            <a:chExt cx="4267200" cy="1321489"/>
          </a:xfrm>
        </p:grpSpPr>
        <p:sp>
          <p:nvSpPr>
            <p:cNvPr id="110" name="Freeform: Shape 109">
              <a:extLst>
                <a:ext uri="{FF2B5EF4-FFF2-40B4-BE49-F238E27FC236}">
                  <a16:creationId xmlns:a16="http://schemas.microsoft.com/office/drawing/2014/main" id="{BE3066DD-C0E0-4E2B-A70A-DEE168EA8E26}"/>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sp>
          <p:nvSpPr>
            <p:cNvPr id="111" name="Freeform: Shape 110">
              <a:extLst>
                <a:ext uri="{FF2B5EF4-FFF2-40B4-BE49-F238E27FC236}">
                  <a16:creationId xmlns:a16="http://schemas.microsoft.com/office/drawing/2014/main" id="{50790DE5-A95E-4B4B-8A61-221BF5436FEA}"/>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solidFill>
                <a:schemeClr val="accent6">
                  <a:lumMod val="75000"/>
                </a:schemeClr>
              </a:solidFill>
              <a:prstDash val="solid"/>
              <a:miter/>
            </a:ln>
          </p:spPr>
          <p:txBody>
            <a:bodyPr rtlCol="0" anchor="ctr"/>
            <a:lstStyle/>
            <a:p>
              <a:endParaRPr lang="en-US" sz="900"/>
            </a:p>
          </p:txBody>
        </p:sp>
        <p:sp>
          <p:nvSpPr>
            <p:cNvPr id="112" name="Freeform: Shape 111">
              <a:extLst>
                <a:ext uri="{FF2B5EF4-FFF2-40B4-BE49-F238E27FC236}">
                  <a16:creationId xmlns:a16="http://schemas.microsoft.com/office/drawing/2014/main" id="{6C36AAEF-5E21-4C02-B2F2-91FA7FF45AA6}"/>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dirty="0"/>
            </a:p>
          </p:txBody>
        </p:sp>
        <p:sp>
          <p:nvSpPr>
            <p:cNvPr id="113" name="Freeform: Shape 112">
              <a:extLst>
                <a:ext uri="{FF2B5EF4-FFF2-40B4-BE49-F238E27FC236}">
                  <a16:creationId xmlns:a16="http://schemas.microsoft.com/office/drawing/2014/main" id="{F4E6982B-6E54-46A4-B2FE-B46AB4875363}"/>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grpSp>
      <p:sp>
        <p:nvSpPr>
          <p:cNvPr id="115" name="Frame 114">
            <a:extLst>
              <a:ext uri="{FF2B5EF4-FFF2-40B4-BE49-F238E27FC236}">
                <a16:creationId xmlns:a16="http://schemas.microsoft.com/office/drawing/2014/main" id="{68314074-F6DB-49A6-9B3B-E2199791E55F}"/>
              </a:ext>
            </a:extLst>
          </p:cNvPr>
          <p:cNvSpPr/>
          <p:nvPr/>
        </p:nvSpPr>
        <p:spPr>
          <a:xfrm>
            <a:off x="3608753" y="1143000"/>
            <a:ext cx="4937760" cy="4572000"/>
          </a:xfrm>
          <a:prstGeom prst="frame">
            <a:avLst>
              <a:gd name="adj1" fmla="val 2397"/>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p:txBody>
      </p:sp>
    </p:spTree>
    <p:extLst>
      <p:ext uri="{BB962C8B-B14F-4D97-AF65-F5344CB8AC3E}">
        <p14:creationId xmlns:p14="http://schemas.microsoft.com/office/powerpoint/2010/main" val="3000950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204">
            <a:extLst>
              <a:ext uri="{FF2B5EF4-FFF2-40B4-BE49-F238E27FC236}">
                <a16:creationId xmlns:a16="http://schemas.microsoft.com/office/drawing/2014/main" id="{3B352E8D-5E13-4ACD-957C-CBD6DEC272C0}"/>
              </a:ext>
            </a:extLst>
          </p:cNvPr>
          <p:cNvSpPr/>
          <p:nvPr/>
        </p:nvSpPr>
        <p:spPr>
          <a:xfrm>
            <a:off x="0" y="857250"/>
            <a:ext cx="458092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DF691C40-340A-44BC-A6B3-C3A20A9ED913}"/>
              </a:ext>
            </a:extLst>
          </p:cNvPr>
          <p:cNvSpPr txBox="1"/>
          <p:nvPr/>
        </p:nvSpPr>
        <p:spPr>
          <a:xfrm>
            <a:off x="0" y="4505488"/>
            <a:ext cx="9144000" cy="769441"/>
          </a:xfrm>
          <a:prstGeom prst="rect">
            <a:avLst/>
          </a:prstGeom>
          <a:noFill/>
        </p:spPr>
        <p:txBody>
          <a:bodyPr wrap="square" rtlCol="0" anchor="ctr">
            <a:spAutoFit/>
          </a:bodyPr>
          <a:lstStyle/>
          <a:p>
            <a:pPr algn="ctr"/>
            <a:r>
              <a:rPr lang="en-US" altLang="ko-KR" sz="4400" b="1" dirty="0">
                <a:latin typeface="Arial Narrow" panose="020B0606020202030204" pitchFamily="34" charset="0"/>
                <a:cs typeface="Arial" pitchFamily="34" charset="0"/>
              </a:rPr>
              <a:t>Thank You</a:t>
            </a:r>
            <a:endParaRPr lang="ko-KR" altLang="en-US" sz="4400" b="1" dirty="0">
              <a:latin typeface="Arial Narrow" panose="020B0606020202030204" pitchFamily="34" charset="0"/>
              <a:cs typeface="Arial" pitchFamily="34" charset="0"/>
            </a:endParaRPr>
          </a:p>
        </p:txBody>
      </p:sp>
      <p:grpSp>
        <p:nvGrpSpPr>
          <p:cNvPr id="6" name="Group 5">
            <a:extLst>
              <a:ext uri="{FF2B5EF4-FFF2-40B4-BE49-F238E27FC236}">
                <a16:creationId xmlns:a16="http://schemas.microsoft.com/office/drawing/2014/main" id="{02A6FD69-6004-443E-8850-EF987F66691A}"/>
              </a:ext>
            </a:extLst>
          </p:cNvPr>
          <p:cNvGrpSpPr/>
          <p:nvPr/>
        </p:nvGrpSpPr>
        <p:grpSpPr>
          <a:xfrm rot="21046937">
            <a:off x="4518738" y="1485761"/>
            <a:ext cx="2034026" cy="1880908"/>
            <a:chOff x="8479089" y="1262387"/>
            <a:chExt cx="6147593" cy="5684813"/>
          </a:xfrm>
          <a:solidFill>
            <a:srgbClr val="FF0000"/>
          </a:solidFill>
        </p:grpSpPr>
        <p:grpSp>
          <p:nvGrpSpPr>
            <p:cNvPr id="7" name="Group 6">
              <a:extLst>
                <a:ext uri="{FF2B5EF4-FFF2-40B4-BE49-F238E27FC236}">
                  <a16:creationId xmlns:a16="http://schemas.microsoft.com/office/drawing/2014/main" id="{4680488D-F4C7-458A-A8B7-C1ABB828AFC0}"/>
                </a:ext>
              </a:extLst>
            </p:cNvPr>
            <p:cNvGrpSpPr/>
            <p:nvPr/>
          </p:nvGrpSpPr>
          <p:grpSpPr>
            <a:xfrm rot="20275744" flipH="1">
              <a:off x="9114364" y="4275293"/>
              <a:ext cx="965714" cy="1155036"/>
              <a:chOff x="5704433" y="717502"/>
              <a:chExt cx="7365528" cy="8809481"/>
            </a:xfrm>
            <a:grpFill/>
          </p:grpSpPr>
          <p:sp>
            <p:nvSpPr>
              <p:cNvPr id="96" name="Freeform: Shape 95">
                <a:extLst>
                  <a:ext uri="{FF2B5EF4-FFF2-40B4-BE49-F238E27FC236}">
                    <a16:creationId xmlns:a16="http://schemas.microsoft.com/office/drawing/2014/main" id="{7CBEC376-C192-440B-8194-D924B81A8762}"/>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Freeform: Shape 96">
                <a:extLst>
                  <a:ext uri="{FF2B5EF4-FFF2-40B4-BE49-F238E27FC236}">
                    <a16:creationId xmlns:a16="http://schemas.microsoft.com/office/drawing/2014/main" id="{D96F61D6-6F30-49E5-8990-D0E2659265BE}"/>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Freeform: Shape 97">
                <a:extLst>
                  <a:ext uri="{FF2B5EF4-FFF2-40B4-BE49-F238E27FC236}">
                    <a16:creationId xmlns:a16="http://schemas.microsoft.com/office/drawing/2014/main" id="{18BBEF53-0532-4F2C-91D7-EE813E349B75}"/>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Freeform: Shape 98">
                <a:extLst>
                  <a:ext uri="{FF2B5EF4-FFF2-40B4-BE49-F238E27FC236}">
                    <a16:creationId xmlns:a16="http://schemas.microsoft.com/office/drawing/2014/main" id="{CD8B9533-017D-48EE-AF7F-853201865C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Freeform: Shape 99">
                <a:extLst>
                  <a:ext uri="{FF2B5EF4-FFF2-40B4-BE49-F238E27FC236}">
                    <a16:creationId xmlns:a16="http://schemas.microsoft.com/office/drawing/2014/main" id="{6313D5B4-9579-47A0-9542-9059CD05E4CB}"/>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Shape 100">
                <a:extLst>
                  <a:ext uri="{FF2B5EF4-FFF2-40B4-BE49-F238E27FC236}">
                    <a16:creationId xmlns:a16="http://schemas.microsoft.com/office/drawing/2014/main" id="{2501C042-F033-472E-84C7-596539BF7FC9}"/>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Freeform: Shape 101">
                <a:extLst>
                  <a:ext uri="{FF2B5EF4-FFF2-40B4-BE49-F238E27FC236}">
                    <a16:creationId xmlns:a16="http://schemas.microsoft.com/office/drawing/2014/main" id="{67024BD0-81B3-48E7-A4E4-4C6E9D59887C}"/>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8" name="Group 7">
              <a:extLst>
                <a:ext uri="{FF2B5EF4-FFF2-40B4-BE49-F238E27FC236}">
                  <a16:creationId xmlns:a16="http://schemas.microsoft.com/office/drawing/2014/main" id="{D559077F-D78F-4F72-B835-721D85D66054}"/>
                </a:ext>
              </a:extLst>
            </p:cNvPr>
            <p:cNvGrpSpPr/>
            <p:nvPr/>
          </p:nvGrpSpPr>
          <p:grpSpPr>
            <a:xfrm rot="20275744" flipH="1">
              <a:off x="8479089" y="5341625"/>
              <a:ext cx="1416763" cy="1605575"/>
              <a:chOff x="5365048" y="479821"/>
              <a:chExt cx="8036930" cy="9108010"/>
            </a:xfrm>
            <a:grpFill/>
          </p:grpSpPr>
          <p:sp>
            <p:nvSpPr>
              <p:cNvPr id="89" name="Freeform: Shape 88">
                <a:extLst>
                  <a:ext uri="{FF2B5EF4-FFF2-40B4-BE49-F238E27FC236}">
                    <a16:creationId xmlns:a16="http://schemas.microsoft.com/office/drawing/2014/main" id="{BFA51BDA-9E5F-49BA-AD4C-BCDF4E7A373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0" name="Freeform: Shape 89">
                <a:extLst>
                  <a:ext uri="{FF2B5EF4-FFF2-40B4-BE49-F238E27FC236}">
                    <a16:creationId xmlns:a16="http://schemas.microsoft.com/office/drawing/2014/main" id="{24096AA8-9CAE-46CA-86D1-9A824BFCBC18}"/>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Freeform: Shape 90">
                <a:extLst>
                  <a:ext uri="{FF2B5EF4-FFF2-40B4-BE49-F238E27FC236}">
                    <a16:creationId xmlns:a16="http://schemas.microsoft.com/office/drawing/2014/main" id="{1E790CA9-0EFA-400F-83F7-79FDEFBB84F9}"/>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Freeform: Shape 91">
                <a:extLst>
                  <a:ext uri="{FF2B5EF4-FFF2-40B4-BE49-F238E27FC236}">
                    <a16:creationId xmlns:a16="http://schemas.microsoft.com/office/drawing/2014/main" id="{6937A1C0-6051-48CA-B549-E2F3F15BFD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Freeform: Shape 92">
                <a:extLst>
                  <a:ext uri="{FF2B5EF4-FFF2-40B4-BE49-F238E27FC236}">
                    <a16:creationId xmlns:a16="http://schemas.microsoft.com/office/drawing/2014/main" id="{50D6C56A-AE6E-4FA7-BF23-EF6390091311}"/>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Freeform: Shape 93">
                <a:extLst>
                  <a:ext uri="{FF2B5EF4-FFF2-40B4-BE49-F238E27FC236}">
                    <a16:creationId xmlns:a16="http://schemas.microsoft.com/office/drawing/2014/main" id="{0472A129-81DD-4AF2-A48D-BCDDA10A283E}"/>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Freeform: Shape 94">
                <a:extLst>
                  <a:ext uri="{FF2B5EF4-FFF2-40B4-BE49-F238E27FC236}">
                    <a16:creationId xmlns:a16="http://schemas.microsoft.com/office/drawing/2014/main" id="{E125F82E-36F6-4F44-96B8-226BADA4B39D}"/>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9" name="Group 8">
              <a:extLst>
                <a:ext uri="{FF2B5EF4-FFF2-40B4-BE49-F238E27FC236}">
                  <a16:creationId xmlns:a16="http://schemas.microsoft.com/office/drawing/2014/main" id="{268031F8-A8E7-4B74-90DC-ADC887AAB31F}"/>
                </a:ext>
              </a:extLst>
            </p:cNvPr>
            <p:cNvGrpSpPr/>
            <p:nvPr/>
          </p:nvGrpSpPr>
          <p:grpSpPr>
            <a:xfrm rot="20275744" flipH="1">
              <a:off x="10278521" y="5974428"/>
              <a:ext cx="496268" cy="512648"/>
              <a:chOff x="5365048" y="1982197"/>
              <a:chExt cx="7362621" cy="7605634"/>
            </a:xfrm>
            <a:grpFill/>
          </p:grpSpPr>
          <p:sp>
            <p:nvSpPr>
              <p:cNvPr id="82" name="Freeform: Shape 81">
                <a:extLst>
                  <a:ext uri="{FF2B5EF4-FFF2-40B4-BE49-F238E27FC236}">
                    <a16:creationId xmlns:a16="http://schemas.microsoft.com/office/drawing/2014/main" id="{2D248612-2468-41E8-BF92-FA96B66737B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Freeform: Shape 82">
                <a:extLst>
                  <a:ext uri="{FF2B5EF4-FFF2-40B4-BE49-F238E27FC236}">
                    <a16:creationId xmlns:a16="http://schemas.microsoft.com/office/drawing/2014/main" id="{C665D374-1CCD-44DC-B722-C9F04CC6C166}"/>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Freeform: Shape 83">
                <a:extLst>
                  <a:ext uri="{FF2B5EF4-FFF2-40B4-BE49-F238E27FC236}">
                    <a16:creationId xmlns:a16="http://schemas.microsoft.com/office/drawing/2014/main" id="{C494CE6F-7CE0-49AA-AD4E-A03A8B464825}"/>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Freeform: Shape 84">
                <a:extLst>
                  <a:ext uri="{FF2B5EF4-FFF2-40B4-BE49-F238E27FC236}">
                    <a16:creationId xmlns:a16="http://schemas.microsoft.com/office/drawing/2014/main" id="{D8E1949E-7875-4E7A-8F92-6306DAA2D616}"/>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Freeform: Shape 85">
                <a:extLst>
                  <a:ext uri="{FF2B5EF4-FFF2-40B4-BE49-F238E27FC236}">
                    <a16:creationId xmlns:a16="http://schemas.microsoft.com/office/drawing/2014/main" id="{8B97B1F9-3F94-47A2-A65F-198ED6D0641D}"/>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Freeform: Shape 86">
                <a:extLst>
                  <a:ext uri="{FF2B5EF4-FFF2-40B4-BE49-F238E27FC236}">
                    <a16:creationId xmlns:a16="http://schemas.microsoft.com/office/drawing/2014/main" id="{6A326406-7037-4AA6-B244-9D084044466C}"/>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8" name="Freeform: Shape 87">
                <a:extLst>
                  <a:ext uri="{FF2B5EF4-FFF2-40B4-BE49-F238E27FC236}">
                    <a16:creationId xmlns:a16="http://schemas.microsoft.com/office/drawing/2014/main" id="{7FFD3C0B-7922-4E30-85BF-6456E2BBD1F8}"/>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0" name="Group 9">
              <a:extLst>
                <a:ext uri="{FF2B5EF4-FFF2-40B4-BE49-F238E27FC236}">
                  <a16:creationId xmlns:a16="http://schemas.microsoft.com/office/drawing/2014/main" id="{AC1388E3-8EE3-4146-9FAD-C9BFC38BCCE9}"/>
                </a:ext>
              </a:extLst>
            </p:cNvPr>
            <p:cNvGrpSpPr/>
            <p:nvPr/>
          </p:nvGrpSpPr>
          <p:grpSpPr>
            <a:xfrm rot="20275744" flipH="1">
              <a:off x="11620616" y="3813253"/>
              <a:ext cx="1199247" cy="1359069"/>
              <a:chOff x="5365051" y="479822"/>
              <a:chExt cx="8036930" cy="9108006"/>
            </a:xfrm>
            <a:grpFill/>
          </p:grpSpPr>
          <p:sp>
            <p:nvSpPr>
              <p:cNvPr id="75" name="Freeform: Shape 74">
                <a:extLst>
                  <a:ext uri="{FF2B5EF4-FFF2-40B4-BE49-F238E27FC236}">
                    <a16:creationId xmlns:a16="http://schemas.microsoft.com/office/drawing/2014/main" id="{AE540BA9-525B-42DE-8A9C-A357F4A01CDE}"/>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6" name="Freeform: Shape 75">
                <a:extLst>
                  <a:ext uri="{FF2B5EF4-FFF2-40B4-BE49-F238E27FC236}">
                    <a16:creationId xmlns:a16="http://schemas.microsoft.com/office/drawing/2014/main" id="{D455889F-53FB-4E73-879B-F2A52C1C306E}"/>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Freeform: Shape 76">
                <a:extLst>
                  <a:ext uri="{FF2B5EF4-FFF2-40B4-BE49-F238E27FC236}">
                    <a16:creationId xmlns:a16="http://schemas.microsoft.com/office/drawing/2014/main" id="{7000256E-7023-443F-8B16-BEA62B00ABB3}"/>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Freeform: Shape 77">
                <a:extLst>
                  <a:ext uri="{FF2B5EF4-FFF2-40B4-BE49-F238E27FC236}">
                    <a16:creationId xmlns:a16="http://schemas.microsoft.com/office/drawing/2014/main" id="{E74AC44C-B460-4A8E-AB88-4CB7C7DC5D90}"/>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Freeform: Shape 78">
                <a:extLst>
                  <a:ext uri="{FF2B5EF4-FFF2-40B4-BE49-F238E27FC236}">
                    <a16:creationId xmlns:a16="http://schemas.microsoft.com/office/drawing/2014/main" id="{8C1D4433-3660-45D1-AEA5-08ABAD0D5BF1}"/>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Freeform: Shape 79">
                <a:extLst>
                  <a:ext uri="{FF2B5EF4-FFF2-40B4-BE49-F238E27FC236}">
                    <a16:creationId xmlns:a16="http://schemas.microsoft.com/office/drawing/2014/main" id="{4C6DA44E-DD44-4AE2-AD19-0F0F683F6DD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Freeform: Shape 80">
                <a:extLst>
                  <a:ext uri="{FF2B5EF4-FFF2-40B4-BE49-F238E27FC236}">
                    <a16:creationId xmlns:a16="http://schemas.microsoft.com/office/drawing/2014/main" id="{B0E57E5B-E396-436E-9CD2-899D1BFC09FD}"/>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 name="Group 10">
              <a:extLst>
                <a:ext uri="{FF2B5EF4-FFF2-40B4-BE49-F238E27FC236}">
                  <a16:creationId xmlns:a16="http://schemas.microsoft.com/office/drawing/2014/main" id="{CBC5FFA5-AB21-4F41-8E5B-44C9C25D624A}"/>
                </a:ext>
              </a:extLst>
            </p:cNvPr>
            <p:cNvGrpSpPr/>
            <p:nvPr/>
          </p:nvGrpSpPr>
          <p:grpSpPr>
            <a:xfrm rot="20073958" flipH="1">
              <a:off x="10116519" y="4915091"/>
              <a:ext cx="1567652" cy="1079675"/>
              <a:chOff x="3667032" y="1708483"/>
              <a:chExt cx="8105829" cy="5582653"/>
            </a:xfrm>
            <a:grpFill/>
          </p:grpSpPr>
          <p:sp>
            <p:nvSpPr>
              <p:cNvPr id="68" name="Freeform: Shape 67">
                <a:extLst>
                  <a:ext uri="{FF2B5EF4-FFF2-40B4-BE49-F238E27FC236}">
                    <a16:creationId xmlns:a16="http://schemas.microsoft.com/office/drawing/2014/main" id="{95729B65-A9F2-4153-BD37-241D1A423E5C}"/>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Freeform: Shape 68">
                <a:extLst>
                  <a:ext uri="{FF2B5EF4-FFF2-40B4-BE49-F238E27FC236}">
                    <a16:creationId xmlns:a16="http://schemas.microsoft.com/office/drawing/2014/main" id="{1D53C9FD-E2C1-4FF8-913C-DFD3580571DC}"/>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Freeform: Shape 69">
                <a:extLst>
                  <a:ext uri="{FF2B5EF4-FFF2-40B4-BE49-F238E27FC236}">
                    <a16:creationId xmlns:a16="http://schemas.microsoft.com/office/drawing/2014/main" id="{5C4FCA6C-9149-4035-BDE5-FCDC104DF19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1" name="Freeform: Shape 70">
                <a:extLst>
                  <a:ext uri="{FF2B5EF4-FFF2-40B4-BE49-F238E27FC236}">
                    <a16:creationId xmlns:a16="http://schemas.microsoft.com/office/drawing/2014/main" id="{325E19BA-4335-4A76-9097-AE0652209EBB}"/>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Freeform: Shape 71">
                <a:extLst>
                  <a:ext uri="{FF2B5EF4-FFF2-40B4-BE49-F238E27FC236}">
                    <a16:creationId xmlns:a16="http://schemas.microsoft.com/office/drawing/2014/main" id="{1A883243-FB40-4F67-86E5-D86305DCE2BF}"/>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3" name="Freeform: Shape 72">
                <a:extLst>
                  <a:ext uri="{FF2B5EF4-FFF2-40B4-BE49-F238E27FC236}">
                    <a16:creationId xmlns:a16="http://schemas.microsoft.com/office/drawing/2014/main" id="{0009B8F6-6718-4D92-9195-0CEDBEA1327D}"/>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4" name="Freeform: Shape 73">
                <a:extLst>
                  <a:ext uri="{FF2B5EF4-FFF2-40B4-BE49-F238E27FC236}">
                    <a16:creationId xmlns:a16="http://schemas.microsoft.com/office/drawing/2014/main" id="{330FE00D-6F54-4BB0-A8CB-C1EFE3ED815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2" name="Group 11">
              <a:extLst>
                <a:ext uri="{FF2B5EF4-FFF2-40B4-BE49-F238E27FC236}">
                  <a16:creationId xmlns:a16="http://schemas.microsoft.com/office/drawing/2014/main" id="{ADFB101A-532C-4A6C-8A66-BF57A6359ADE}"/>
                </a:ext>
              </a:extLst>
            </p:cNvPr>
            <p:cNvGrpSpPr/>
            <p:nvPr/>
          </p:nvGrpSpPr>
          <p:grpSpPr>
            <a:xfrm rot="20073958" flipH="1">
              <a:off x="10286237" y="3877079"/>
              <a:ext cx="981094" cy="675699"/>
              <a:chOff x="3667032" y="1708483"/>
              <a:chExt cx="8105829" cy="5582653"/>
            </a:xfrm>
            <a:grpFill/>
          </p:grpSpPr>
          <p:sp>
            <p:nvSpPr>
              <p:cNvPr id="61" name="Freeform: Shape 60">
                <a:extLst>
                  <a:ext uri="{FF2B5EF4-FFF2-40B4-BE49-F238E27FC236}">
                    <a16:creationId xmlns:a16="http://schemas.microsoft.com/office/drawing/2014/main" id="{1A25ED3E-0AC7-49DD-9535-2F315C1551AF}"/>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Freeform: Shape 61">
                <a:extLst>
                  <a:ext uri="{FF2B5EF4-FFF2-40B4-BE49-F238E27FC236}">
                    <a16:creationId xmlns:a16="http://schemas.microsoft.com/office/drawing/2014/main" id="{C8AEA80C-8106-40EF-B4AD-B76DAD15E418}"/>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Freeform: Shape 62">
                <a:extLst>
                  <a:ext uri="{FF2B5EF4-FFF2-40B4-BE49-F238E27FC236}">
                    <a16:creationId xmlns:a16="http://schemas.microsoft.com/office/drawing/2014/main" id="{4FBA3D4F-6198-4278-A640-42F2415C2BE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Freeform: Shape 63">
                <a:extLst>
                  <a:ext uri="{FF2B5EF4-FFF2-40B4-BE49-F238E27FC236}">
                    <a16:creationId xmlns:a16="http://schemas.microsoft.com/office/drawing/2014/main" id="{FA337E08-59C6-4BBC-AEDD-91BCA9BF9FA7}"/>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Freeform: Shape 64">
                <a:extLst>
                  <a:ext uri="{FF2B5EF4-FFF2-40B4-BE49-F238E27FC236}">
                    <a16:creationId xmlns:a16="http://schemas.microsoft.com/office/drawing/2014/main" id="{D2BD79C6-2A24-4BB1-8F3E-85E785394918}"/>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Freeform: Shape 65">
                <a:extLst>
                  <a:ext uri="{FF2B5EF4-FFF2-40B4-BE49-F238E27FC236}">
                    <a16:creationId xmlns:a16="http://schemas.microsoft.com/office/drawing/2014/main" id="{B4D6628B-74D7-464A-BA13-2AF6E2BC1C1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Freeform: Shape 66">
                <a:extLst>
                  <a:ext uri="{FF2B5EF4-FFF2-40B4-BE49-F238E27FC236}">
                    <a16:creationId xmlns:a16="http://schemas.microsoft.com/office/drawing/2014/main" id="{35ED13DB-3407-4DC7-9666-861AA8C4F91F}"/>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3" name="Group 12">
              <a:extLst>
                <a:ext uri="{FF2B5EF4-FFF2-40B4-BE49-F238E27FC236}">
                  <a16:creationId xmlns:a16="http://schemas.microsoft.com/office/drawing/2014/main" id="{4B0ABEC1-E4DF-4CDC-9B09-372F35A3B4D8}"/>
                </a:ext>
              </a:extLst>
            </p:cNvPr>
            <p:cNvGrpSpPr/>
            <p:nvPr/>
          </p:nvGrpSpPr>
          <p:grpSpPr>
            <a:xfrm rot="20275744" flipH="1">
              <a:off x="10178216" y="1637990"/>
              <a:ext cx="1416763" cy="1605575"/>
              <a:chOff x="5365048" y="479821"/>
              <a:chExt cx="8036930" cy="9108010"/>
            </a:xfrm>
            <a:grpFill/>
          </p:grpSpPr>
          <p:sp>
            <p:nvSpPr>
              <p:cNvPr id="54" name="Freeform: Shape 53">
                <a:extLst>
                  <a:ext uri="{FF2B5EF4-FFF2-40B4-BE49-F238E27FC236}">
                    <a16:creationId xmlns:a16="http://schemas.microsoft.com/office/drawing/2014/main" id="{4A07D1AA-4892-46C2-A72C-F33BDC886F5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Freeform: Shape 54">
                <a:extLst>
                  <a:ext uri="{FF2B5EF4-FFF2-40B4-BE49-F238E27FC236}">
                    <a16:creationId xmlns:a16="http://schemas.microsoft.com/office/drawing/2014/main" id="{B82FBCD1-0AF1-49E5-9ECB-BC5AC84D4E0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6" name="Freeform: Shape 55">
                <a:extLst>
                  <a:ext uri="{FF2B5EF4-FFF2-40B4-BE49-F238E27FC236}">
                    <a16:creationId xmlns:a16="http://schemas.microsoft.com/office/drawing/2014/main" id="{25461BBE-5B4E-4546-A712-E35784872D6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7" name="Freeform: Shape 56">
                <a:extLst>
                  <a:ext uri="{FF2B5EF4-FFF2-40B4-BE49-F238E27FC236}">
                    <a16:creationId xmlns:a16="http://schemas.microsoft.com/office/drawing/2014/main" id="{18D74A61-43CD-4E38-A5EA-769BD3FEDF39}"/>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Freeform: Shape 57">
                <a:extLst>
                  <a:ext uri="{FF2B5EF4-FFF2-40B4-BE49-F238E27FC236}">
                    <a16:creationId xmlns:a16="http://schemas.microsoft.com/office/drawing/2014/main" id="{EA7C963D-6434-41DE-B5EC-77D6F266CB8B}"/>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9" name="Freeform: Shape 58">
                <a:extLst>
                  <a:ext uri="{FF2B5EF4-FFF2-40B4-BE49-F238E27FC236}">
                    <a16:creationId xmlns:a16="http://schemas.microsoft.com/office/drawing/2014/main" id="{DEFB54BD-2A34-488B-BBEC-E0F26D97850F}"/>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Freeform: Shape 59">
                <a:extLst>
                  <a:ext uri="{FF2B5EF4-FFF2-40B4-BE49-F238E27FC236}">
                    <a16:creationId xmlns:a16="http://schemas.microsoft.com/office/drawing/2014/main" id="{C0D50B2F-0546-41E1-8E55-3F3249F87C63}"/>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4" name="Group 13">
              <a:extLst>
                <a:ext uri="{FF2B5EF4-FFF2-40B4-BE49-F238E27FC236}">
                  <a16:creationId xmlns:a16="http://schemas.microsoft.com/office/drawing/2014/main" id="{1C956869-DE70-4BC4-9D59-605951C9CC67}"/>
                </a:ext>
              </a:extLst>
            </p:cNvPr>
            <p:cNvGrpSpPr/>
            <p:nvPr/>
          </p:nvGrpSpPr>
          <p:grpSpPr>
            <a:xfrm rot="20275744" flipH="1">
              <a:off x="11852978" y="2424207"/>
              <a:ext cx="1074020" cy="1217154"/>
              <a:chOff x="5365048" y="479821"/>
              <a:chExt cx="8036930" cy="9108010"/>
            </a:xfrm>
            <a:grpFill/>
          </p:grpSpPr>
          <p:sp>
            <p:nvSpPr>
              <p:cNvPr id="47" name="Freeform: Shape 46">
                <a:extLst>
                  <a:ext uri="{FF2B5EF4-FFF2-40B4-BE49-F238E27FC236}">
                    <a16:creationId xmlns:a16="http://schemas.microsoft.com/office/drawing/2014/main" id="{5EF78951-D2B6-47BD-AE82-C5A4F334550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Freeform: Shape 47">
                <a:extLst>
                  <a:ext uri="{FF2B5EF4-FFF2-40B4-BE49-F238E27FC236}">
                    <a16:creationId xmlns:a16="http://schemas.microsoft.com/office/drawing/2014/main" id="{DCF68AB6-D845-44CC-B54D-611D83CC7A5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Freeform: Shape 48">
                <a:extLst>
                  <a:ext uri="{FF2B5EF4-FFF2-40B4-BE49-F238E27FC236}">
                    <a16:creationId xmlns:a16="http://schemas.microsoft.com/office/drawing/2014/main" id="{B3EF97B3-C607-4E0A-85E9-7307355D494E}"/>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Freeform: Shape 49">
                <a:extLst>
                  <a:ext uri="{FF2B5EF4-FFF2-40B4-BE49-F238E27FC236}">
                    <a16:creationId xmlns:a16="http://schemas.microsoft.com/office/drawing/2014/main" id="{5D0E8E99-B2DD-4E53-94F4-D133AA13326A}"/>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Freeform: Shape 50">
                <a:extLst>
                  <a:ext uri="{FF2B5EF4-FFF2-40B4-BE49-F238E27FC236}">
                    <a16:creationId xmlns:a16="http://schemas.microsoft.com/office/drawing/2014/main" id="{C9A00484-0FDA-4391-80B3-F5C71280F7DD}"/>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Freeform: Shape 51">
                <a:extLst>
                  <a:ext uri="{FF2B5EF4-FFF2-40B4-BE49-F238E27FC236}">
                    <a16:creationId xmlns:a16="http://schemas.microsoft.com/office/drawing/2014/main" id="{EB2BFE9E-6CA4-4FE2-9CDD-A5C73817F3E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Freeform: Shape 52">
                <a:extLst>
                  <a:ext uri="{FF2B5EF4-FFF2-40B4-BE49-F238E27FC236}">
                    <a16:creationId xmlns:a16="http://schemas.microsoft.com/office/drawing/2014/main" id="{4951888D-C9F8-45D1-BEBE-D61274F42B0E}"/>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5" name="Group 14">
              <a:extLst>
                <a:ext uri="{FF2B5EF4-FFF2-40B4-BE49-F238E27FC236}">
                  <a16:creationId xmlns:a16="http://schemas.microsoft.com/office/drawing/2014/main" id="{BC80E53A-BDA6-421E-A0B9-F9D6AFA8ACB1}"/>
                </a:ext>
              </a:extLst>
            </p:cNvPr>
            <p:cNvGrpSpPr/>
            <p:nvPr/>
          </p:nvGrpSpPr>
          <p:grpSpPr>
            <a:xfrm rot="21043784" flipH="1">
              <a:off x="12949687" y="4848328"/>
              <a:ext cx="885221" cy="609671"/>
              <a:chOff x="3667032" y="1708483"/>
              <a:chExt cx="8105829" cy="5582653"/>
            </a:xfrm>
            <a:grpFill/>
          </p:grpSpPr>
          <p:sp>
            <p:nvSpPr>
              <p:cNvPr id="40" name="Freeform: Shape 39">
                <a:extLst>
                  <a:ext uri="{FF2B5EF4-FFF2-40B4-BE49-F238E27FC236}">
                    <a16:creationId xmlns:a16="http://schemas.microsoft.com/office/drawing/2014/main" id="{29039BBA-D40D-4CB7-B4AA-86985E567B9D}"/>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Shape 40">
                <a:extLst>
                  <a:ext uri="{FF2B5EF4-FFF2-40B4-BE49-F238E27FC236}">
                    <a16:creationId xmlns:a16="http://schemas.microsoft.com/office/drawing/2014/main" id="{27A01CAC-B4C3-43F2-8B31-50C78933503D}"/>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Freeform: Shape 41">
                <a:extLst>
                  <a:ext uri="{FF2B5EF4-FFF2-40B4-BE49-F238E27FC236}">
                    <a16:creationId xmlns:a16="http://schemas.microsoft.com/office/drawing/2014/main" id="{72824BCF-C908-47D7-AC49-1016651DC2A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Freeform: Shape 42">
                <a:extLst>
                  <a:ext uri="{FF2B5EF4-FFF2-40B4-BE49-F238E27FC236}">
                    <a16:creationId xmlns:a16="http://schemas.microsoft.com/office/drawing/2014/main" id="{451F7F81-16E9-44DC-81D9-432F3C3341B5}"/>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Freeform: Shape 43">
                <a:extLst>
                  <a:ext uri="{FF2B5EF4-FFF2-40B4-BE49-F238E27FC236}">
                    <a16:creationId xmlns:a16="http://schemas.microsoft.com/office/drawing/2014/main" id="{4C845730-26CE-48B4-8A1C-230683961DC0}"/>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Freeform: Shape 44">
                <a:extLst>
                  <a:ext uri="{FF2B5EF4-FFF2-40B4-BE49-F238E27FC236}">
                    <a16:creationId xmlns:a16="http://schemas.microsoft.com/office/drawing/2014/main" id="{4223C227-32B1-48C4-AAC1-983A5230481C}"/>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Freeform: Shape 45">
                <a:extLst>
                  <a:ext uri="{FF2B5EF4-FFF2-40B4-BE49-F238E27FC236}">
                    <a16:creationId xmlns:a16="http://schemas.microsoft.com/office/drawing/2014/main" id="{F5CF5501-65C5-4741-9767-96A5AC167606}"/>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6" name="Group 15">
              <a:extLst>
                <a:ext uri="{FF2B5EF4-FFF2-40B4-BE49-F238E27FC236}">
                  <a16:creationId xmlns:a16="http://schemas.microsoft.com/office/drawing/2014/main" id="{4BAAD456-113D-41AE-8A6B-24A8B9D8A2C0}"/>
                </a:ext>
              </a:extLst>
            </p:cNvPr>
            <p:cNvGrpSpPr/>
            <p:nvPr/>
          </p:nvGrpSpPr>
          <p:grpSpPr>
            <a:xfrm rot="21043784" flipH="1">
              <a:off x="9098407" y="3250270"/>
              <a:ext cx="740471" cy="509978"/>
              <a:chOff x="3667032" y="1708483"/>
              <a:chExt cx="8105829" cy="5582653"/>
            </a:xfrm>
            <a:grpFill/>
          </p:grpSpPr>
          <p:sp>
            <p:nvSpPr>
              <p:cNvPr id="33" name="Freeform: Shape 32">
                <a:extLst>
                  <a:ext uri="{FF2B5EF4-FFF2-40B4-BE49-F238E27FC236}">
                    <a16:creationId xmlns:a16="http://schemas.microsoft.com/office/drawing/2014/main" id="{CA37CF1B-6A06-492F-AB9F-4180E8BE1186}"/>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Freeform: Shape 33">
                <a:extLst>
                  <a:ext uri="{FF2B5EF4-FFF2-40B4-BE49-F238E27FC236}">
                    <a16:creationId xmlns:a16="http://schemas.microsoft.com/office/drawing/2014/main" id="{8D96EC87-32C3-41B3-87D0-ADC9C93666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Freeform: Shape 34">
                <a:extLst>
                  <a:ext uri="{FF2B5EF4-FFF2-40B4-BE49-F238E27FC236}">
                    <a16:creationId xmlns:a16="http://schemas.microsoft.com/office/drawing/2014/main" id="{C1906DD1-7E15-45FA-9421-FE86855FBE58}"/>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Freeform: Shape 35">
                <a:extLst>
                  <a:ext uri="{FF2B5EF4-FFF2-40B4-BE49-F238E27FC236}">
                    <a16:creationId xmlns:a16="http://schemas.microsoft.com/office/drawing/2014/main" id="{2AA96BA5-89C9-4AC8-B03E-338614BB400D}"/>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Freeform: Shape 36">
                <a:extLst>
                  <a:ext uri="{FF2B5EF4-FFF2-40B4-BE49-F238E27FC236}">
                    <a16:creationId xmlns:a16="http://schemas.microsoft.com/office/drawing/2014/main" id="{DCF0038E-0734-457A-8448-B1E9B6917CAD}"/>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Freeform: Shape 37">
                <a:extLst>
                  <a:ext uri="{FF2B5EF4-FFF2-40B4-BE49-F238E27FC236}">
                    <a16:creationId xmlns:a16="http://schemas.microsoft.com/office/drawing/2014/main" id="{2606E579-0018-4EB5-AA93-62A7D628D0E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Shape 38">
                <a:extLst>
                  <a:ext uri="{FF2B5EF4-FFF2-40B4-BE49-F238E27FC236}">
                    <a16:creationId xmlns:a16="http://schemas.microsoft.com/office/drawing/2014/main" id="{A7E5310F-D99B-452D-B914-EF3509EEF9E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7" name="Group 16">
              <a:extLst>
                <a:ext uri="{FF2B5EF4-FFF2-40B4-BE49-F238E27FC236}">
                  <a16:creationId xmlns:a16="http://schemas.microsoft.com/office/drawing/2014/main" id="{30A2579E-15DA-4F58-946A-670FA68FC341}"/>
                </a:ext>
              </a:extLst>
            </p:cNvPr>
            <p:cNvGrpSpPr/>
            <p:nvPr/>
          </p:nvGrpSpPr>
          <p:grpSpPr>
            <a:xfrm rot="20275744" flipH="1">
              <a:off x="12999428" y="1262387"/>
              <a:ext cx="1627254" cy="1844118"/>
              <a:chOff x="5365048" y="479821"/>
              <a:chExt cx="8036930" cy="9108010"/>
            </a:xfrm>
            <a:grpFill/>
          </p:grpSpPr>
          <p:sp>
            <p:nvSpPr>
              <p:cNvPr id="26" name="Freeform: Shape 25">
                <a:extLst>
                  <a:ext uri="{FF2B5EF4-FFF2-40B4-BE49-F238E27FC236}">
                    <a16:creationId xmlns:a16="http://schemas.microsoft.com/office/drawing/2014/main" id="{D6AE6580-0F31-401E-BBEA-C1D3225F98F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Freeform: Shape 26">
                <a:extLst>
                  <a:ext uri="{FF2B5EF4-FFF2-40B4-BE49-F238E27FC236}">
                    <a16:creationId xmlns:a16="http://schemas.microsoft.com/office/drawing/2014/main" id="{41AE7BFF-2E5B-441B-8605-6F0A0DECCFD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Freeform: Shape 27">
                <a:extLst>
                  <a:ext uri="{FF2B5EF4-FFF2-40B4-BE49-F238E27FC236}">
                    <a16:creationId xmlns:a16="http://schemas.microsoft.com/office/drawing/2014/main" id="{A301271A-CCD4-402C-B7E7-A2A1C4A10E17}"/>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Freeform: Shape 28">
                <a:extLst>
                  <a:ext uri="{FF2B5EF4-FFF2-40B4-BE49-F238E27FC236}">
                    <a16:creationId xmlns:a16="http://schemas.microsoft.com/office/drawing/2014/main" id="{13241F4B-5BCF-43C6-8119-F48C4F7C9C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Freeform: Shape 29">
                <a:extLst>
                  <a:ext uri="{FF2B5EF4-FFF2-40B4-BE49-F238E27FC236}">
                    <a16:creationId xmlns:a16="http://schemas.microsoft.com/office/drawing/2014/main" id="{49AEF944-1305-4B09-A66B-37BD06A09226}"/>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Freeform: Shape 30">
                <a:extLst>
                  <a:ext uri="{FF2B5EF4-FFF2-40B4-BE49-F238E27FC236}">
                    <a16:creationId xmlns:a16="http://schemas.microsoft.com/office/drawing/2014/main" id="{26BC2747-95CA-4B63-A5B6-9A1514447DE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Freeform: Shape 31">
                <a:extLst>
                  <a:ext uri="{FF2B5EF4-FFF2-40B4-BE49-F238E27FC236}">
                    <a16:creationId xmlns:a16="http://schemas.microsoft.com/office/drawing/2014/main" id="{61AC05EB-0E92-42B7-A7CB-B626787E712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8" name="Group 17">
              <a:extLst>
                <a:ext uri="{FF2B5EF4-FFF2-40B4-BE49-F238E27FC236}">
                  <a16:creationId xmlns:a16="http://schemas.microsoft.com/office/drawing/2014/main" id="{664CCFEC-3126-4488-8245-043DB154C8E5}"/>
                </a:ext>
              </a:extLst>
            </p:cNvPr>
            <p:cNvGrpSpPr/>
            <p:nvPr/>
          </p:nvGrpSpPr>
          <p:grpSpPr>
            <a:xfrm rot="19361629" flipH="1">
              <a:off x="13519304" y="3604291"/>
              <a:ext cx="825203" cy="568334"/>
              <a:chOff x="3667032" y="1708483"/>
              <a:chExt cx="8105829" cy="5582653"/>
            </a:xfrm>
            <a:grpFill/>
          </p:grpSpPr>
          <p:sp>
            <p:nvSpPr>
              <p:cNvPr id="19" name="Freeform: Shape 18">
                <a:extLst>
                  <a:ext uri="{FF2B5EF4-FFF2-40B4-BE49-F238E27FC236}">
                    <a16:creationId xmlns:a16="http://schemas.microsoft.com/office/drawing/2014/main" id="{6C3DBB1F-F6F8-480E-829B-58B662225AD0}"/>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Freeform: Shape 19">
                <a:extLst>
                  <a:ext uri="{FF2B5EF4-FFF2-40B4-BE49-F238E27FC236}">
                    <a16:creationId xmlns:a16="http://schemas.microsoft.com/office/drawing/2014/main" id="{FC199419-29C2-4E95-9B7F-9DA43F2AE16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Freeform: Shape 20">
                <a:extLst>
                  <a:ext uri="{FF2B5EF4-FFF2-40B4-BE49-F238E27FC236}">
                    <a16:creationId xmlns:a16="http://schemas.microsoft.com/office/drawing/2014/main" id="{41485636-A858-4F7D-B597-BB741E068B3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Shape 21">
                <a:extLst>
                  <a:ext uri="{FF2B5EF4-FFF2-40B4-BE49-F238E27FC236}">
                    <a16:creationId xmlns:a16="http://schemas.microsoft.com/office/drawing/2014/main" id="{63666CA0-8EC7-4C8A-B422-0E6360155EE4}"/>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Freeform: Shape 22">
                <a:extLst>
                  <a:ext uri="{FF2B5EF4-FFF2-40B4-BE49-F238E27FC236}">
                    <a16:creationId xmlns:a16="http://schemas.microsoft.com/office/drawing/2014/main" id="{739209B4-B036-4AB5-8861-A700E479FABC}"/>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Freeform: Shape 23">
                <a:extLst>
                  <a:ext uri="{FF2B5EF4-FFF2-40B4-BE49-F238E27FC236}">
                    <a16:creationId xmlns:a16="http://schemas.microsoft.com/office/drawing/2014/main" id="{1DA2F69A-D570-4EE4-918B-6D888C25D347}"/>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Freeform: Shape 24">
                <a:extLst>
                  <a:ext uri="{FF2B5EF4-FFF2-40B4-BE49-F238E27FC236}">
                    <a16:creationId xmlns:a16="http://schemas.microsoft.com/office/drawing/2014/main" id="{92821853-B73D-4349-8245-39B6F3BE450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grpSp>
        <p:nvGrpSpPr>
          <p:cNvPr id="103" name="Group 102">
            <a:extLst>
              <a:ext uri="{FF2B5EF4-FFF2-40B4-BE49-F238E27FC236}">
                <a16:creationId xmlns:a16="http://schemas.microsoft.com/office/drawing/2014/main" id="{8A3C6061-78E0-4B01-A15E-2D68FA822329}"/>
              </a:ext>
            </a:extLst>
          </p:cNvPr>
          <p:cNvGrpSpPr/>
          <p:nvPr/>
        </p:nvGrpSpPr>
        <p:grpSpPr>
          <a:xfrm>
            <a:off x="2464645" y="3152720"/>
            <a:ext cx="4223940" cy="1124077"/>
            <a:chOff x="3960971" y="2767117"/>
            <a:chExt cx="4267200" cy="1321489"/>
          </a:xfrm>
        </p:grpSpPr>
        <p:sp>
          <p:nvSpPr>
            <p:cNvPr id="104" name="Freeform: Shape 103">
              <a:extLst>
                <a:ext uri="{FF2B5EF4-FFF2-40B4-BE49-F238E27FC236}">
                  <a16:creationId xmlns:a16="http://schemas.microsoft.com/office/drawing/2014/main" id="{77BC4723-8B3C-4124-BA0D-34545987152A}"/>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noFill/>
              <a:prstDash val="solid"/>
              <a:miter/>
            </a:ln>
          </p:spPr>
          <p:txBody>
            <a:bodyPr rtlCol="0" anchor="ctr"/>
            <a:lstStyle/>
            <a:p>
              <a:endParaRPr lang="en-US" sz="900"/>
            </a:p>
          </p:txBody>
        </p:sp>
        <p:sp>
          <p:nvSpPr>
            <p:cNvPr id="105" name="Freeform: Shape 104">
              <a:extLst>
                <a:ext uri="{FF2B5EF4-FFF2-40B4-BE49-F238E27FC236}">
                  <a16:creationId xmlns:a16="http://schemas.microsoft.com/office/drawing/2014/main" id="{5B3C118E-6047-4870-9502-BB0D98B0FDDD}"/>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noFill/>
              <a:prstDash val="solid"/>
              <a:miter/>
            </a:ln>
          </p:spPr>
          <p:txBody>
            <a:bodyPr rtlCol="0" anchor="ctr"/>
            <a:lstStyle/>
            <a:p>
              <a:endParaRPr lang="en-US" sz="900"/>
            </a:p>
          </p:txBody>
        </p:sp>
        <p:sp>
          <p:nvSpPr>
            <p:cNvPr id="106" name="Freeform: Shape 105">
              <a:extLst>
                <a:ext uri="{FF2B5EF4-FFF2-40B4-BE49-F238E27FC236}">
                  <a16:creationId xmlns:a16="http://schemas.microsoft.com/office/drawing/2014/main" id="{E840F45B-9168-40A3-945D-2F943D87EDB5}"/>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noFill/>
              <a:prstDash val="solid"/>
              <a:miter/>
            </a:ln>
          </p:spPr>
          <p:txBody>
            <a:bodyPr rtlCol="0" anchor="ctr"/>
            <a:lstStyle/>
            <a:p>
              <a:endParaRPr lang="en-US" sz="900" dirty="0"/>
            </a:p>
          </p:txBody>
        </p:sp>
        <p:sp>
          <p:nvSpPr>
            <p:cNvPr id="107" name="Freeform: Shape 106">
              <a:extLst>
                <a:ext uri="{FF2B5EF4-FFF2-40B4-BE49-F238E27FC236}">
                  <a16:creationId xmlns:a16="http://schemas.microsoft.com/office/drawing/2014/main" id="{7A8D5DF7-E9AD-4F8C-BA87-80F46B940A9A}"/>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noFill/>
              <a:prstDash val="solid"/>
              <a:miter/>
            </a:ln>
          </p:spPr>
          <p:txBody>
            <a:bodyPr rtlCol="0" anchor="ctr"/>
            <a:lstStyle/>
            <a:p>
              <a:endParaRPr lang="en-US" sz="900"/>
            </a:p>
          </p:txBody>
        </p:sp>
      </p:grpSp>
      <p:grpSp>
        <p:nvGrpSpPr>
          <p:cNvPr id="3" name="Group 2">
            <a:extLst>
              <a:ext uri="{FF2B5EF4-FFF2-40B4-BE49-F238E27FC236}">
                <a16:creationId xmlns:a16="http://schemas.microsoft.com/office/drawing/2014/main" id="{D9A21D70-814B-48D3-B5F4-333E57241CA9}"/>
              </a:ext>
            </a:extLst>
          </p:cNvPr>
          <p:cNvGrpSpPr/>
          <p:nvPr/>
        </p:nvGrpSpPr>
        <p:grpSpPr>
          <a:xfrm>
            <a:off x="2908382" y="1351806"/>
            <a:ext cx="1578588" cy="2169374"/>
            <a:chOff x="5892963" y="1332011"/>
            <a:chExt cx="3157176" cy="4338747"/>
          </a:xfrm>
          <a:solidFill>
            <a:schemeClr val="bg1"/>
          </a:solidFill>
        </p:grpSpPr>
        <p:grpSp>
          <p:nvGrpSpPr>
            <p:cNvPr id="109" name="Group 108">
              <a:extLst>
                <a:ext uri="{FF2B5EF4-FFF2-40B4-BE49-F238E27FC236}">
                  <a16:creationId xmlns:a16="http://schemas.microsoft.com/office/drawing/2014/main" id="{0D88CC80-D5A6-4052-8C5D-3B1DD1FEEC3D}"/>
                </a:ext>
              </a:extLst>
            </p:cNvPr>
            <p:cNvGrpSpPr/>
            <p:nvPr/>
          </p:nvGrpSpPr>
          <p:grpSpPr>
            <a:xfrm rot="2136013">
              <a:off x="8411096" y="3929385"/>
              <a:ext cx="639043" cy="764323"/>
              <a:chOff x="5704433" y="717502"/>
              <a:chExt cx="7365528" cy="8809481"/>
            </a:xfrm>
            <a:grpFill/>
          </p:grpSpPr>
          <p:sp>
            <p:nvSpPr>
              <p:cNvPr id="198" name="Freeform: Shape 197">
                <a:extLst>
                  <a:ext uri="{FF2B5EF4-FFF2-40B4-BE49-F238E27FC236}">
                    <a16:creationId xmlns:a16="http://schemas.microsoft.com/office/drawing/2014/main" id="{703DCB4E-F3E9-43B7-B6EF-8F86A41FB245}"/>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Freeform: Shape 198">
                <a:extLst>
                  <a:ext uri="{FF2B5EF4-FFF2-40B4-BE49-F238E27FC236}">
                    <a16:creationId xmlns:a16="http://schemas.microsoft.com/office/drawing/2014/main" id="{325E0D73-1CD2-43D8-82E2-909BF47D4CC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Freeform: Shape 199">
                <a:extLst>
                  <a:ext uri="{FF2B5EF4-FFF2-40B4-BE49-F238E27FC236}">
                    <a16:creationId xmlns:a16="http://schemas.microsoft.com/office/drawing/2014/main" id="{76C77C80-D026-4023-8AD8-F1D38649D6C6}"/>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Freeform: Shape 200">
                <a:extLst>
                  <a:ext uri="{FF2B5EF4-FFF2-40B4-BE49-F238E27FC236}">
                    <a16:creationId xmlns:a16="http://schemas.microsoft.com/office/drawing/2014/main" id="{BC27A452-60BD-4626-8D9D-B1C151BAF7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Freeform: Shape 201">
                <a:extLst>
                  <a:ext uri="{FF2B5EF4-FFF2-40B4-BE49-F238E27FC236}">
                    <a16:creationId xmlns:a16="http://schemas.microsoft.com/office/drawing/2014/main" id="{50718587-081C-4A4F-B08B-FE9BD2B55DE2}"/>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Freeform: Shape 202">
                <a:extLst>
                  <a:ext uri="{FF2B5EF4-FFF2-40B4-BE49-F238E27FC236}">
                    <a16:creationId xmlns:a16="http://schemas.microsoft.com/office/drawing/2014/main" id="{2C026964-43E1-4419-9A00-43112E2B442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Freeform: Shape 203">
                <a:extLst>
                  <a:ext uri="{FF2B5EF4-FFF2-40B4-BE49-F238E27FC236}">
                    <a16:creationId xmlns:a16="http://schemas.microsoft.com/office/drawing/2014/main" id="{9BA3988E-0E57-4348-8CE5-99E866B08BCF}"/>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1" name="Group 110">
              <a:extLst>
                <a:ext uri="{FF2B5EF4-FFF2-40B4-BE49-F238E27FC236}">
                  <a16:creationId xmlns:a16="http://schemas.microsoft.com/office/drawing/2014/main" id="{8A54B633-5FA7-450E-AB9C-6C467F3D1F28}"/>
                </a:ext>
              </a:extLst>
            </p:cNvPr>
            <p:cNvGrpSpPr/>
            <p:nvPr/>
          </p:nvGrpSpPr>
          <p:grpSpPr>
            <a:xfrm rot="2136013">
              <a:off x="7755136" y="4884570"/>
              <a:ext cx="328396" cy="339235"/>
              <a:chOff x="5365048" y="1982197"/>
              <a:chExt cx="7362621" cy="7605634"/>
            </a:xfrm>
            <a:grpFill/>
          </p:grpSpPr>
          <p:sp>
            <p:nvSpPr>
              <p:cNvPr id="184" name="Freeform: Shape 183">
                <a:extLst>
                  <a:ext uri="{FF2B5EF4-FFF2-40B4-BE49-F238E27FC236}">
                    <a16:creationId xmlns:a16="http://schemas.microsoft.com/office/drawing/2014/main" id="{8FFE0B65-DD8E-4E2C-8BA7-7E1EB44133A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Freeform: Shape 184">
                <a:extLst>
                  <a:ext uri="{FF2B5EF4-FFF2-40B4-BE49-F238E27FC236}">
                    <a16:creationId xmlns:a16="http://schemas.microsoft.com/office/drawing/2014/main" id="{5EEF1A9D-1F23-495D-B7E1-63B35590EE3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Freeform: Shape 185">
                <a:extLst>
                  <a:ext uri="{FF2B5EF4-FFF2-40B4-BE49-F238E27FC236}">
                    <a16:creationId xmlns:a16="http://schemas.microsoft.com/office/drawing/2014/main" id="{4D92F89C-8E41-4D06-9EAF-816682DF16CB}"/>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Freeform: Shape 186">
                <a:extLst>
                  <a:ext uri="{FF2B5EF4-FFF2-40B4-BE49-F238E27FC236}">
                    <a16:creationId xmlns:a16="http://schemas.microsoft.com/office/drawing/2014/main" id="{DE0461A0-CED9-46B4-854D-08025B6507A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Freeform: Shape 187">
                <a:extLst>
                  <a:ext uri="{FF2B5EF4-FFF2-40B4-BE49-F238E27FC236}">
                    <a16:creationId xmlns:a16="http://schemas.microsoft.com/office/drawing/2014/main" id="{EC33FCDF-964A-44AD-B5E0-1572C598AF29}"/>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Freeform: Shape 188">
                <a:extLst>
                  <a:ext uri="{FF2B5EF4-FFF2-40B4-BE49-F238E27FC236}">
                    <a16:creationId xmlns:a16="http://schemas.microsoft.com/office/drawing/2014/main" id="{BD6D2F1D-3C7E-43A4-9FEF-75F80DD102C5}"/>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0" name="Freeform: Shape 189">
                <a:extLst>
                  <a:ext uri="{FF2B5EF4-FFF2-40B4-BE49-F238E27FC236}">
                    <a16:creationId xmlns:a16="http://schemas.microsoft.com/office/drawing/2014/main" id="{FF2196E5-AD4F-400D-9A81-CFC464AE8E7C}"/>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2" name="Group 111">
              <a:extLst>
                <a:ext uri="{FF2B5EF4-FFF2-40B4-BE49-F238E27FC236}">
                  <a16:creationId xmlns:a16="http://schemas.microsoft.com/office/drawing/2014/main" id="{0E73A97A-3B81-43E3-BCFC-A846F605D889}"/>
                </a:ext>
              </a:extLst>
            </p:cNvPr>
            <p:cNvGrpSpPr/>
            <p:nvPr/>
          </p:nvGrpSpPr>
          <p:grpSpPr>
            <a:xfrm rot="2136013">
              <a:off x="6701995" y="3224189"/>
              <a:ext cx="793579" cy="899338"/>
              <a:chOff x="5365051" y="479822"/>
              <a:chExt cx="8036930" cy="9108006"/>
            </a:xfrm>
            <a:grpFill/>
          </p:grpSpPr>
          <p:sp>
            <p:nvSpPr>
              <p:cNvPr id="177" name="Freeform: Shape 176">
                <a:extLst>
                  <a:ext uri="{FF2B5EF4-FFF2-40B4-BE49-F238E27FC236}">
                    <a16:creationId xmlns:a16="http://schemas.microsoft.com/office/drawing/2014/main" id="{C415E702-35BD-4EB1-B922-EDCAD4D35EEF}"/>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8" name="Freeform: Shape 177">
                <a:extLst>
                  <a:ext uri="{FF2B5EF4-FFF2-40B4-BE49-F238E27FC236}">
                    <a16:creationId xmlns:a16="http://schemas.microsoft.com/office/drawing/2014/main" id="{9A8A72FC-53DB-4452-98B0-A26E2788C51F}"/>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Freeform: Shape 178">
                <a:extLst>
                  <a:ext uri="{FF2B5EF4-FFF2-40B4-BE49-F238E27FC236}">
                    <a16:creationId xmlns:a16="http://schemas.microsoft.com/office/drawing/2014/main" id="{2047168D-7C6D-4E7A-9173-657116034246}"/>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Freeform: Shape 179">
                <a:extLst>
                  <a:ext uri="{FF2B5EF4-FFF2-40B4-BE49-F238E27FC236}">
                    <a16:creationId xmlns:a16="http://schemas.microsoft.com/office/drawing/2014/main" id="{48CB382D-160D-46FA-9516-C511D89ABF73}"/>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Freeform: Shape 180">
                <a:extLst>
                  <a:ext uri="{FF2B5EF4-FFF2-40B4-BE49-F238E27FC236}">
                    <a16:creationId xmlns:a16="http://schemas.microsoft.com/office/drawing/2014/main" id="{0276527C-05D1-4369-9A76-147FBB61F08A}"/>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Freeform: Shape 181">
                <a:extLst>
                  <a:ext uri="{FF2B5EF4-FFF2-40B4-BE49-F238E27FC236}">
                    <a16:creationId xmlns:a16="http://schemas.microsoft.com/office/drawing/2014/main" id="{CF0F1E51-74FA-4A14-9C0C-0FC2F66E331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Freeform: Shape 182">
                <a:extLst>
                  <a:ext uri="{FF2B5EF4-FFF2-40B4-BE49-F238E27FC236}">
                    <a16:creationId xmlns:a16="http://schemas.microsoft.com/office/drawing/2014/main" id="{70EEAD09-3674-4417-80AF-A0CBCA1FB41A}"/>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3" name="Group 112">
              <a:extLst>
                <a:ext uri="{FF2B5EF4-FFF2-40B4-BE49-F238E27FC236}">
                  <a16:creationId xmlns:a16="http://schemas.microsoft.com/office/drawing/2014/main" id="{40822F98-1569-4209-9D0B-705FE2A8E558}"/>
                </a:ext>
              </a:extLst>
            </p:cNvPr>
            <p:cNvGrpSpPr/>
            <p:nvPr/>
          </p:nvGrpSpPr>
          <p:grpSpPr>
            <a:xfrm rot="2337799">
              <a:off x="7280335" y="4139970"/>
              <a:ext cx="1037364" cy="714454"/>
              <a:chOff x="3667032" y="1708483"/>
              <a:chExt cx="8105829" cy="5582653"/>
            </a:xfrm>
            <a:grpFill/>
          </p:grpSpPr>
          <p:sp>
            <p:nvSpPr>
              <p:cNvPr id="170" name="Freeform: Shape 169">
                <a:extLst>
                  <a:ext uri="{FF2B5EF4-FFF2-40B4-BE49-F238E27FC236}">
                    <a16:creationId xmlns:a16="http://schemas.microsoft.com/office/drawing/2014/main" id="{FE7CF864-0290-45FB-954F-B49F22132E5B}"/>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Freeform: Shape 170">
                <a:extLst>
                  <a:ext uri="{FF2B5EF4-FFF2-40B4-BE49-F238E27FC236}">
                    <a16:creationId xmlns:a16="http://schemas.microsoft.com/office/drawing/2014/main" id="{DF3AF2B7-9327-446C-88F3-40CC3CB62D3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Freeform: Shape 171">
                <a:extLst>
                  <a:ext uri="{FF2B5EF4-FFF2-40B4-BE49-F238E27FC236}">
                    <a16:creationId xmlns:a16="http://schemas.microsoft.com/office/drawing/2014/main" id="{595373FB-0E0D-4573-B615-B14C91E220B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3" name="Freeform: Shape 172">
                <a:extLst>
                  <a:ext uri="{FF2B5EF4-FFF2-40B4-BE49-F238E27FC236}">
                    <a16:creationId xmlns:a16="http://schemas.microsoft.com/office/drawing/2014/main" id="{C6DAF9B9-8F53-49B8-AFEA-9D834E378026}"/>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4" name="Freeform: Shape 173">
                <a:extLst>
                  <a:ext uri="{FF2B5EF4-FFF2-40B4-BE49-F238E27FC236}">
                    <a16:creationId xmlns:a16="http://schemas.microsoft.com/office/drawing/2014/main" id="{378CF611-EC7D-4B5E-8DB5-33839D972947}"/>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5" name="Freeform: Shape 174">
                <a:extLst>
                  <a:ext uri="{FF2B5EF4-FFF2-40B4-BE49-F238E27FC236}">
                    <a16:creationId xmlns:a16="http://schemas.microsoft.com/office/drawing/2014/main" id="{1ADBA83E-71F9-41AE-8DE1-9B8B525B5992}"/>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6" name="Freeform: Shape 175">
                <a:extLst>
                  <a:ext uri="{FF2B5EF4-FFF2-40B4-BE49-F238E27FC236}">
                    <a16:creationId xmlns:a16="http://schemas.microsoft.com/office/drawing/2014/main" id="{AA5CA6EC-7F98-4B4D-B33C-8C3FAA53F279}"/>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14" name="Group 113">
              <a:extLst>
                <a:ext uri="{FF2B5EF4-FFF2-40B4-BE49-F238E27FC236}">
                  <a16:creationId xmlns:a16="http://schemas.microsoft.com/office/drawing/2014/main" id="{F2FA341A-60D2-4B02-A1FF-E957F7823702}"/>
                </a:ext>
              </a:extLst>
            </p:cNvPr>
            <p:cNvGrpSpPr/>
            <p:nvPr/>
          </p:nvGrpSpPr>
          <p:grpSpPr>
            <a:xfrm rot="2337799">
              <a:off x="7745862" y="3494984"/>
              <a:ext cx="649220" cy="447131"/>
              <a:chOff x="3667032" y="1708483"/>
              <a:chExt cx="8105829" cy="5582653"/>
            </a:xfrm>
            <a:grpFill/>
          </p:grpSpPr>
          <p:sp>
            <p:nvSpPr>
              <p:cNvPr id="163" name="Freeform: Shape 162">
                <a:extLst>
                  <a:ext uri="{FF2B5EF4-FFF2-40B4-BE49-F238E27FC236}">
                    <a16:creationId xmlns:a16="http://schemas.microsoft.com/office/drawing/2014/main" id="{D9513D33-A533-4296-A3C1-1E9D0B742CD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Freeform: Shape 163">
                <a:extLst>
                  <a:ext uri="{FF2B5EF4-FFF2-40B4-BE49-F238E27FC236}">
                    <a16:creationId xmlns:a16="http://schemas.microsoft.com/office/drawing/2014/main" id="{D787A83A-1095-4335-885E-B84D618F56E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Freeform: Shape 164">
                <a:extLst>
                  <a:ext uri="{FF2B5EF4-FFF2-40B4-BE49-F238E27FC236}">
                    <a16:creationId xmlns:a16="http://schemas.microsoft.com/office/drawing/2014/main" id="{1A9301FB-9C5E-449C-887F-C3D25704FB2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Freeform: Shape 165">
                <a:extLst>
                  <a:ext uri="{FF2B5EF4-FFF2-40B4-BE49-F238E27FC236}">
                    <a16:creationId xmlns:a16="http://schemas.microsoft.com/office/drawing/2014/main" id="{C1DBC04E-0347-4DB7-803B-7B535C89886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Freeform: Shape 166">
                <a:extLst>
                  <a:ext uri="{FF2B5EF4-FFF2-40B4-BE49-F238E27FC236}">
                    <a16:creationId xmlns:a16="http://schemas.microsoft.com/office/drawing/2014/main" id="{B6BE048F-4463-4F04-8629-0AD7D4528129}"/>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Freeform: Shape 167">
                <a:extLst>
                  <a:ext uri="{FF2B5EF4-FFF2-40B4-BE49-F238E27FC236}">
                    <a16:creationId xmlns:a16="http://schemas.microsoft.com/office/drawing/2014/main" id="{1EB7D75D-D27C-4319-888A-45A57BDCA164}"/>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Freeform: Shape 168">
                <a:extLst>
                  <a:ext uri="{FF2B5EF4-FFF2-40B4-BE49-F238E27FC236}">
                    <a16:creationId xmlns:a16="http://schemas.microsoft.com/office/drawing/2014/main" id="{0D14D434-3F6F-47DE-AE61-B135EF346478}"/>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5" name="Group 114">
              <a:extLst>
                <a:ext uri="{FF2B5EF4-FFF2-40B4-BE49-F238E27FC236}">
                  <a16:creationId xmlns:a16="http://schemas.microsoft.com/office/drawing/2014/main" id="{5EBCB548-441D-4161-AE5D-12BDE4908C51}"/>
                </a:ext>
              </a:extLst>
            </p:cNvPr>
            <p:cNvGrpSpPr/>
            <p:nvPr/>
          </p:nvGrpSpPr>
          <p:grpSpPr>
            <a:xfrm rot="2136013">
              <a:off x="7805715" y="2028888"/>
              <a:ext cx="937516" cy="1062458"/>
              <a:chOff x="5365048" y="479821"/>
              <a:chExt cx="8036930" cy="9108010"/>
            </a:xfrm>
            <a:grpFill/>
          </p:grpSpPr>
          <p:sp>
            <p:nvSpPr>
              <p:cNvPr id="156" name="Freeform: Shape 155">
                <a:extLst>
                  <a:ext uri="{FF2B5EF4-FFF2-40B4-BE49-F238E27FC236}">
                    <a16:creationId xmlns:a16="http://schemas.microsoft.com/office/drawing/2014/main" id="{C5160FEC-6D02-44E9-8981-94AB96A34F84}"/>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7" name="Freeform: Shape 156">
                <a:extLst>
                  <a:ext uri="{FF2B5EF4-FFF2-40B4-BE49-F238E27FC236}">
                    <a16:creationId xmlns:a16="http://schemas.microsoft.com/office/drawing/2014/main" id="{FDD75A70-5A27-402C-9AE0-48DC449564F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8" name="Freeform: Shape 157">
                <a:extLst>
                  <a:ext uri="{FF2B5EF4-FFF2-40B4-BE49-F238E27FC236}">
                    <a16:creationId xmlns:a16="http://schemas.microsoft.com/office/drawing/2014/main" id="{0DADA5C2-D98A-4BCC-8AD7-780D5D17078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9" name="Freeform: Shape 158">
                <a:extLst>
                  <a:ext uri="{FF2B5EF4-FFF2-40B4-BE49-F238E27FC236}">
                    <a16:creationId xmlns:a16="http://schemas.microsoft.com/office/drawing/2014/main" id="{7A4C0018-33A9-43B7-A6BB-0952E043641C}"/>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Freeform: Shape 159">
                <a:extLst>
                  <a:ext uri="{FF2B5EF4-FFF2-40B4-BE49-F238E27FC236}">
                    <a16:creationId xmlns:a16="http://schemas.microsoft.com/office/drawing/2014/main" id="{010C3AA6-FD19-4263-86E1-ACC9FA8C93B2}"/>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1" name="Freeform: Shape 160">
                <a:extLst>
                  <a:ext uri="{FF2B5EF4-FFF2-40B4-BE49-F238E27FC236}">
                    <a16:creationId xmlns:a16="http://schemas.microsoft.com/office/drawing/2014/main" id="{D794BBA1-C8D6-4A59-892F-02A301C66C9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Freeform: Shape 161">
                <a:extLst>
                  <a:ext uri="{FF2B5EF4-FFF2-40B4-BE49-F238E27FC236}">
                    <a16:creationId xmlns:a16="http://schemas.microsoft.com/office/drawing/2014/main" id="{67C8B29A-62E9-4119-9CC6-0632B3D9610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6" name="Group 115">
              <a:extLst>
                <a:ext uri="{FF2B5EF4-FFF2-40B4-BE49-F238E27FC236}">
                  <a16:creationId xmlns:a16="http://schemas.microsoft.com/office/drawing/2014/main" id="{475D20B1-1097-45B7-8D34-5A27A0746B09}"/>
                </a:ext>
              </a:extLst>
            </p:cNvPr>
            <p:cNvGrpSpPr/>
            <p:nvPr/>
          </p:nvGrpSpPr>
          <p:grpSpPr>
            <a:xfrm rot="2136013">
              <a:off x="6860236" y="2305546"/>
              <a:ext cx="710712" cy="805428"/>
              <a:chOff x="5365048" y="479821"/>
              <a:chExt cx="8036930" cy="9108010"/>
            </a:xfrm>
            <a:grpFill/>
          </p:grpSpPr>
          <p:sp>
            <p:nvSpPr>
              <p:cNvPr id="149" name="Freeform: Shape 148">
                <a:extLst>
                  <a:ext uri="{FF2B5EF4-FFF2-40B4-BE49-F238E27FC236}">
                    <a16:creationId xmlns:a16="http://schemas.microsoft.com/office/drawing/2014/main" id="{0B1543E2-AF70-4532-91BC-C4073027C80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Freeform: Shape 149">
                <a:extLst>
                  <a:ext uri="{FF2B5EF4-FFF2-40B4-BE49-F238E27FC236}">
                    <a16:creationId xmlns:a16="http://schemas.microsoft.com/office/drawing/2014/main" id="{241C7111-C207-4D39-84B0-6007665543C4}"/>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Freeform: Shape 150">
                <a:extLst>
                  <a:ext uri="{FF2B5EF4-FFF2-40B4-BE49-F238E27FC236}">
                    <a16:creationId xmlns:a16="http://schemas.microsoft.com/office/drawing/2014/main" id="{76D89AFF-1DBE-4F8F-AF48-856DA3C5F35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Freeform: Shape 151">
                <a:extLst>
                  <a:ext uri="{FF2B5EF4-FFF2-40B4-BE49-F238E27FC236}">
                    <a16:creationId xmlns:a16="http://schemas.microsoft.com/office/drawing/2014/main" id="{1B094BF1-4D09-488C-B457-33C3418BA341}"/>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Freeform: Shape 152">
                <a:extLst>
                  <a:ext uri="{FF2B5EF4-FFF2-40B4-BE49-F238E27FC236}">
                    <a16:creationId xmlns:a16="http://schemas.microsoft.com/office/drawing/2014/main" id="{B078C927-1C2D-417E-9BBE-C09BDE7CF8DA}"/>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Freeform: Shape 153">
                <a:extLst>
                  <a:ext uri="{FF2B5EF4-FFF2-40B4-BE49-F238E27FC236}">
                    <a16:creationId xmlns:a16="http://schemas.microsoft.com/office/drawing/2014/main" id="{5D02436E-A732-468B-AD4A-390872939F01}"/>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Freeform: Shape 154">
                <a:extLst>
                  <a:ext uri="{FF2B5EF4-FFF2-40B4-BE49-F238E27FC236}">
                    <a16:creationId xmlns:a16="http://schemas.microsoft.com/office/drawing/2014/main" id="{18CEB32C-B281-4CDA-B7A0-734976DE0F06}"/>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7" name="Group 116">
              <a:extLst>
                <a:ext uri="{FF2B5EF4-FFF2-40B4-BE49-F238E27FC236}">
                  <a16:creationId xmlns:a16="http://schemas.microsoft.com/office/drawing/2014/main" id="{9FEBF4F6-85D3-4D4C-AC83-2E04531CD2B3}"/>
                </a:ext>
              </a:extLst>
            </p:cNvPr>
            <p:cNvGrpSpPr/>
            <p:nvPr/>
          </p:nvGrpSpPr>
          <p:grpSpPr>
            <a:xfrm rot="1367973">
              <a:off x="5949600" y="3715561"/>
              <a:ext cx="585778" cy="403438"/>
              <a:chOff x="3667032" y="1708483"/>
              <a:chExt cx="8105829" cy="5582653"/>
            </a:xfrm>
            <a:grpFill/>
          </p:grpSpPr>
          <p:sp>
            <p:nvSpPr>
              <p:cNvPr id="142" name="Freeform: Shape 141">
                <a:extLst>
                  <a:ext uri="{FF2B5EF4-FFF2-40B4-BE49-F238E27FC236}">
                    <a16:creationId xmlns:a16="http://schemas.microsoft.com/office/drawing/2014/main" id="{4ECFF65F-1D8A-45B1-9AC5-95899B9DFD77}"/>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Freeform: Shape 142">
                <a:extLst>
                  <a:ext uri="{FF2B5EF4-FFF2-40B4-BE49-F238E27FC236}">
                    <a16:creationId xmlns:a16="http://schemas.microsoft.com/office/drawing/2014/main" id="{B2C7DCDC-E28E-40B1-9AC9-CA8615D723E7}"/>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4" name="Freeform: Shape 143">
                <a:extLst>
                  <a:ext uri="{FF2B5EF4-FFF2-40B4-BE49-F238E27FC236}">
                    <a16:creationId xmlns:a16="http://schemas.microsoft.com/office/drawing/2014/main" id="{0A2C26BE-88F7-455D-B1C1-5A962CC8648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Freeform: Shape 144">
                <a:extLst>
                  <a:ext uri="{FF2B5EF4-FFF2-40B4-BE49-F238E27FC236}">
                    <a16:creationId xmlns:a16="http://schemas.microsoft.com/office/drawing/2014/main" id="{74E1EF34-C4C2-4AC8-A005-E933CFF40AE9}"/>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Freeform: Shape 145">
                <a:extLst>
                  <a:ext uri="{FF2B5EF4-FFF2-40B4-BE49-F238E27FC236}">
                    <a16:creationId xmlns:a16="http://schemas.microsoft.com/office/drawing/2014/main" id="{CE2B7950-DDC0-437E-94AB-7950446DB5EB}"/>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Freeform: Shape 146">
                <a:extLst>
                  <a:ext uri="{FF2B5EF4-FFF2-40B4-BE49-F238E27FC236}">
                    <a16:creationId xmlns:a16="http://schemas.microsoft.com/office/drawing/2014/main" id="{7B832230-9058-4B0A-A65A-E408DF54BA9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Freeform: Shape 147">
                <a:extLst>
                  <a:ext uri="{FF2B5EF4-FFF2-40B4-BE49-F238E27FC236}">
                    <a16:creationId xmlns:a16="http://schemas.microsoft.com/office/drawing/2014/main" id="{6A660A3F-AB56-4C2D-BC8C-69F002E4DFC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8" name="Group 117">
              <a:extLst>
                <a:ext uri="{FF2B5EF4-FFF2-40B4-BE49-F238E27FC236}">
                  <a16:creationId xmlns:a16="http://schemas.microsoft.com/office/drawing/2014/main" id="{CFF1C338-7506-4E99-BEB7-B76A3DCD0F6A}"/>
                </a:ext>
              </a:extLst>
            </p:cNvPr>
            <p:cNvGrpSpPr/>
            <p:nvPr/>
          </p:nvGrpSpPr>
          <p:grpSpPr>
            <a:xfrm rot="1367973">
              <a:off x="8547152" y="5333290"/>
              <a:ext cx="489993" cy="337468"/>
              <a:chOff x="3667032" y="1708483"/>
              <a:chExt cx="8105829" cy="5582653"/>
            </a:xfrm>
            <a:grpFill/>
          </p:grpSpPr>
          <p:sp>
            <p:nvSpPr>
              <p:cNvPr id="135" name="Freeform: Shape 134">
                <a:extLst>
                  <a:ext uri="{FF2B5EF4-FFF2-40B4-BE49-F238E27FC236}">
                    <a16:creationId xmlns:a16="http://schemas.microsoft.com/office/drawing/2014/main" id="{E0EEA463-49B5-48C0-B41A-AB6B791CC2C1}"/>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Freeform: Shape 135">
                <a:extLst>
                  <a:ext uri="{FF2B5EF4-FFF2-40B4-BE49-F238E27FC236}">
                    <a16:creationId xmlns:a16="http://schemas.microsoft.com/office/drawing/2014/main" id="{49592146-CFD3-4BC9-96D3-EC2113C55F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Freeform: Shape 136">
                <a:extLst>
                  <a:ext uri="{FF2B5EF4-FFF2-40B4-BE49-F238E27FC236}">
                    <a16:creationId xmlns:a16="http://schemas.microsoft.com/office/drawing/2014/main" id="{CA622B31-2BF5-4939-B5A7-78F8C77DA1F4}"/>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Freeform: Shape 137">
                <a:extLst>
                  <a:ext uri="{FF2B5EF4-FFF2-40B4-BE49-F238E27FC236}">
                    <a16:creationId xmlns:a16="http://schemas.microsoft.com/office/drawing/2014/main" id="{CD0B8B0E-3D4A-4902-9A07-A9E2B1C8A1A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9" name="Freeform: Shape 138">
                <a:extLst>
                  <a:ext uri="{FF2B5EF4-FFF2-40B4-BE49-F238E27FC236}">
                    <a16:creationId xmlns:a16="http://schemas.microsoft.com/office/drawing/2014/main" id="{48C21853-E555-4F9A-A225-31F2AFFF4424}"/>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0" name="Freeform: Shape 139">
                <a:extLst>
                  <a:ext uri="{FF2B5EF4-FFF2-40B4-BE49-F238E27FC236}">
                    <a16:creationId xmlns:a16="http://schemas.microsoft.com/office/drawing/2014/main" id="{845565B3-79FF-4CDB-BE42-3BCFFE0724EA}"/>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1" name="Freeform: Shape 140">
                <a:extLst>
                  <a:ext uri="{FF2B5EF4-FFF2-40B4-BE49-F238E27FC236}">
                    <a16:creationId xmlns:a16="http://schemas.microsoft.com/office/drawing/2014/main" id="{F9CD17BE-A92A-4318-830B-5A2766E03B7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9" name="Group 118">
              <a:extLst>
                <a:ext uri="{FF2B5EF4-FFF2-40B4-BE49-F238E27FC236}">
                  <a16:creationId xmlns:a16="http://schemas.microsoft.com/office/drawing/2014/main" id="{82BE1511-D21D-4901-AEB6-650496B436CE}"/>
                </a:ext>
              </a:extLst>
            </p:cNvPr>
            <p:cNvGrpSpPr/>
            <p:nvPr/>
          </p:nvGrpSpPr>
          <p:grpSpPr>
            <a:xfrm rot="2136013">
              <a:off x="5892963" y="1332011"/>
              <a:ext cx="1076804" cy="1220310"/>
              <a:chOff x="5365048" y="479821"/>
              <a:chExt cx="8036930" cy="9108010"/>
            </a:xfrm>
            <a:grpFill/>
          </p:grpSpPr>
          <p:sp>
            <p:nvSpPr>
              <p:cNvPr id="128" name="Freeform: Shape 127">
                <a:extLst>
                  <a:ext uri="{FF2B5EF4-FFF2-40B4-BE49-F238E27FC236}">
                    <a16:creationId xmlns:a16="http://schemas.microsoft.com/office/drawing/2014/main" id="{FEEF53E4-D619-4F87-BEFB-5E75221DDB2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Freeform: Shape 128">
                <a:extLst>
                  <a:ext uri="{FF2B5EF4-FFF2-40B4-BE49-F238E27FC236}">
                    <a16:creationId xmlns:a16="http://schemas.microsoft.com/office/drawing/2014/main" id="{02E21953-8F5F-41F0-9451-E8721E37392F}"/>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Freeform: Shape 129">
                <a:extLst>
                  <a:ext uri="{FF2B5EF4-FFF2-40B4-BE49-F238E27FC236}">
                    <a16:creationId xmlns:a16="http://schemas.microsoft.com/office/drawing/2014/main" id="{C12DBDD2-7890-45F3-9F89-9618FD3AEF4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Freeform: Shape 130">
                <a:extLst>
                  <a:ext uri="{FF2B5EF4-FFF2-40B4-BE49-F238E27FC236}">
                    <a16:creationId xmlns:a16="http://schemas.microsoft.com/office/drawing/2014/main" id="{1D982E81-DCD1-477F-A06E-05F08395430B}"/>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Freeform: Shape 131">
                <a:extLst>
                  <a:ext uri="{FF2B5EF4-FFF2-40B4-BE49-F238E27FC236}">
                    <a16:creationId xmlns:a16="http://schemas.microsoft.com/office/drawing/2014/main" id="{241E5C80-30B4-49E3-9FB7-CA609F8B58A3}"/>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Freeform: Shape 132">
                <a:extLst>
                  <a:ext uri="{FF2B5EF4-FFF2-40B4-BE49-F238E27FC236}">
                    <a16:creationId xmlns:a16="http://schemas.microsoft.com/office/drawing/2014/main" id="{284A6508-0586-4452-A9FB-188CEA0B4533}"/>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Freeform: Shape 133">
                <a:extLst>
                  <a:ext uri="{FF2B5EF4-FFF2-40B4-BE49-F238E27FC236}">
                    <a16:creationId xmlns:a16="http://schemas.microsoft.com/office/drawing/2014/main" id="{D5E6C3D1-57A5-4C07-BF2C-C5C6C2C4F5D1}"/>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20" name="Group 119">
              <a:extLst>
                <a:ext uri="{FF2B5EF4-FFF2-40B4-BE49-F238E27FC236}">
                  <a16:creationId xmlns:a16="http://schemas.microsoft.com/office/drawing/2014/main" id="{E804ACE0-C45F-475D-A050-BAD374A55873}"/>
                </a:ext>
              </a:extLst>
            </p:cNvPr>
            <p:cNvGrpSpPr/>
            <p:nvPr/>
          </p:nvGrpSpPr>
          <p:grpSpPr>
            <a:xfrm rot="3050128">
              <a:off x="5818076" y="2832032"/>
              <a:ext cx="546062" cy="376084"/>
              <a:chOff x="3667032" y="1708483"/>
              <a:chExt cx="8105829" cy="5582653"/>
            </a:xfrm>
            <a:grpFill/>
          </p:grpSpPr>
          <p:sp>
            <p:nvSpPr>
              <p:cNvPr id="121" name="Freeform: Shape 120">
                <a:extLst>
                  <a:ext uri="{FF2B5EF4-FFF2-40B4-BE49-F238E27FC236}">
                    <a16:creationId xmlns:a16="http://schemas.microsoft.com/office/drawing/2014/main" id="{BAD64449-524B-4FAE-BA48-277165F59F0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2" name="Freeform: Shape 121">
                <a:extLst>
                  <a:ext uri="{FF2B5EF4-FFF2-40B4-BE49-F238E27FC236}">
                    <a16:creationId xmlns:a16="http://schemas.microsoft.com/office/drawing/2014/main" id="{39791A1E-B811-40A3-B834-24F8968E0F6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3" name="Freeform: Shape 122">
                <a:extLst>
                  <a:ext uri="{FF2B5EF4-FFF2-40B4-BE49-F238E27FC236}">
                    <a16:creationId xmlns:a16="http://schemas.microsoft.com/office/drawing/2014/main" id="{70A208DB-752E-4A31-AA18-22566636D23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4" name="Freeform: Shape 123">
                <a:extLst>
                  <a:ext uri="{FF2B5EF4-FFF2-40B4-BE49-F238E27FC236}">
                    <a16:creationId xmlns:a16="http://schemas.microsoft.com/office/drawing/2014/main" id="{05DD9197-0938-4D3F-9316-963F8AD6BA30}"/>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5" name="Freeform: Shape 124">
                <a:extLst>
                  <a:ext uri="{FF2B5EF4-FFF2-40B4-BE49-F238E27FC236}">
                    <a16:creationId xmlns:a16="http://schemas.microsoft.com/office/drawing/2014/main" id="{6E1EED2E-A5BA-4ADE-B930-E2C9D88311A6}"/>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Freeform: Shape 125">
                <a:extLst>
                  <a:ext uri="{FF2B5EF4-FFF2-40B4-BE49-F238E27FC236}">
                    <a16:creationId xmlns:a16="http://schemas.microsoft.com/office/drawing/2014/main" id="{5477E00E-3726-4DCF-846C-FB066ABCA4B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7" name="Freeform: Shape 126">
                <a:extLst>
                  <a:ext uri="{FF2B5EF4-FFF2-40B4-BE49-F238E27FC236}">
                    <a16:creationId xmlns:a16="http://schemas.microsoft.com/office/drawing/2014/main" id="{ACBE80BD-D4AC-4EF2-B003-E9DDEEC36F25}"/>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itle 2"/>
          <p:cNvSpPr txBox="1">
            <a:spLocks/>
          </p:cNvSpPr>
          <p:nvPr/>
        </p:nvSpPr>
        <p:spPr>
          <a:xfrm>
            <a:off x="3419872" y="533400"/>
            <a:ext cx="57241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Hukuman</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Dosa</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dan</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p>
          <a:p>
            <a:pPr algn="l"/>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Kebutuhan</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akan</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Keselamatan</a:t>
            </a:r>
            <a:endPar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endParaRPr>
          </a:p>
        </p:txBody>
      </p:sp>
      <p:grpSp>
        <p:nvGrpSpPr>
          <p:cNvPr id="84" name="Group 83"/>
          <p:cNvGrpSpPr/>
          <p:nvPr/>
        </p:nvGrpSpPr>
        <p:grpSpPr>
          <a:xfrm>
            <a:off x="3872333" y="1714169"/>
            <a:ext cx="4428135" cy="705130"/>
            <a:chOff x="3642255" y="1078632"/>
            <a:chExt cx="4428135" cy="705130"/>
          </a:xfrm>
        </p:grpSpPr>
        <p:grpSp>
          <p:nvGrpSpPr>
            <p:cNvPr id="2" name="Group 1"/>
            <p:cNvGrpSpPr/>
            <p:nvPr/>
          </p:nvGrpSpPr>
          <p:grpSpPr>
            <a:xfrm>
              <a:off x="4355976" y="1078632"/>
              <a:ext cx="3714414" cy="705130"/>
              <a:chOff x="4614006" y="1084286"/>
              <a:chExt cx="3714414" cy="705130"/>
            </a:xfrm>
          </p:grpSpPr>
          <p:sp>
            <p:nvSpPr>
              <p:cNvPr id="4" name="Rounded Rectangle 3"/>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black"/>
                  </a:solidFill>
                  <a:latin typeface="Arial Narrow" panose="020B0606020202030204" pitchFamily="34" charset="0"/>
                  <a:ea typeface="Arial Unicode MS"/>
                </a:endParaRPr>
              </a:p>
            </p:txBody>
          </p:sp>
          <p:sp>
            <p:nvSpPr>
              <p:cNvPr id="5" name="Rounded Rectangle 4"/>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8" name="TextBox 10"/>
            <p:cNvSpPr txBox="1"/>
            <p:nvPr/>
          </p:nvSpPr>
          <p:spPr bwMode="auto">
            <a:xfrm>
              <a:off x="4572000" y="1225151"/>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Pengertian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Hukuman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endParaRPr lang="en-US" altLang="ko-KR" sz="1600" b="1" dirty="0">
                <a:latin typeface="Arial Narrow" panose="020B0606020202030204" pitchFamily="34" charset="0"/>
                <a:ea typeface="Arial Unicode MS"/>
                <a:cs typeface="Arial" pitchFamily="34" charset="0"/>
              </a:endParaRPr>
            </a:p>
          </p:txBody>
        </p:sp>
        <p:grpSp>
          <p:nvGrpSpPr>
            <p:cNvPr id="83" name="Group 82"/>
            <p:cNvGrpSpPr/>
            <p:nvPr/>
          </p:nvGrpSpPr>
          <p:grpSpPr>
            <a:xfrm>
              <a:off x="3642255" y="1210623"/>
              <a:ext cx="457090" cy="457090"/>
              <a:chOff x="3642255" y="1210623"/>
              <a:chExt cx="457090" cy="457090"/>
            </a:xfrm>
          </p:grpSpPr>
          <p:sp>
            <p:nvSpPr>
              <p:cNvPr id="6" name="Rounded Rectangle 5"/>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1" name="TextBox 10"/>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1</a:t>
                </a:r>
                <a:endParaRPr lang="ko-KR" altLang="en-US" sz="2000" b="1" dirty="0">
                  <a:latin typeface="Arial Narrow" panose="020B0606020202030204" pitchFamily="34" charset="0"/>
                  <a:ea typeface="Arial Unicode MS"/>
                  <a:cs typeface="Arial" pitchFamily="34" charset="0"/>
                </a:endParaRPr>
              </a:p>
            </p:txBody>
          </p:sp>
        </p:grpSp>
      </p:grpSp>
      <p:grpSp>
        <p:nvGrpSpPr>
          <p:cNvPr id="85" name="Group 84"/>
          <p:cNvGrpSpPr/>
          <p:nvPr/>
        </p:nvGrpSpPr>
        <p:grpSpPr>
          <a:xfrm>
            <a:off x="4137098" y="2471234"/>
            <a:ext cx="4428135" cy="705130"/>
            <a:chOff x="3642255" y="1078632"/>
            <a:chExt cx="4428135" cy="705130"/>
          </a:xfrm>
        </p:grpSpPr>
        <p:grpSp>
          <p:nvGrpSpPr>
            <p:cNvPr id="86" name="Group 85"/>
            <p:cNvGrpSpPr/>
            <p:nvPr/>
          </p:nvGrpSpPr>
          <p:grpSpPr>
            <a:xfrm>
              <a:off x="4355976" y="1078632"/>
              <a:ext cx="3714414" cy="705130"/>
              <a:chOff x="4614006" y="1084286"/>
              <a:chExt cx="3714414" cy="705130"/>
            </a:xfrm>
          </p:grpSpPr>
          <p:sp>
            <p:nvSpPr>
              <p:cNvPr id="93" name="Rounded Rectangle 92"/>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94" name="Rounded Rectangle 93"/>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91" name="TextBox 10"/>
            <p:cNvSpPr txBox="1"/>
            <p:nvPr/>
          </p:nvSpPr>
          <p:spPr bwMode="auto">
            <a:xfrm>
              <a:off x="4572000" y="1093273"/>
              <a:ext cx="3024336" cy="58477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Pelaksanaan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Hukuman</a:t>
              </a:r>
              <a:r>
                <a:rPr lang="en-US" altLang="ko-KR" sz="1600" b="1" dirty="0">
                  <a:latin typeface="Arial Narrow" panose="020B0606020202030204" pitchFamily="34" charset="0"/>
                  <a:ea typeface="Arial Unicode MS"/>
                  <a:cs typeface="Arial" pitchFamily="34" charset="0"/>
                </a:rPr>
                <a:t> Natural dan </a:t>
              </a:r>
              <a:r>
                <a:rPr lang="en-US" altLang="ko-KR" sz="1600" b="1" dirty="0" err="1">
                  <a:latin typeface="Arial Narrow" panose="020B0606020202030204" pitchFamily="34" charset="0"/>
                  <a:ea typeface="Arial Unicode MS"/>
                  <a:cs typeface="Arial" pitchFamily="34" charset="0"/>
                </a:rPr>
                <a:t>Positif</a:t>
              </a:r>
              <a:endParaRPr lang="en-US" altLang="ko-KR" sz="1600" b="1" dirty="0">
                <a:latin typeface="Arial Narrow" panose="020B0606020202030204" pitchFamily="34" charset="0"/>
                <a:ea typeface="Arial Unicode MS"/>
                <a:cs typeface="Arial" pitchFamily="34" charset="0"/>
              </a:endParaRPr>
            </a:p>
          </p:txBody>
        </p:sp>
        <p:grpSp>
          <p:nvGrpSpPr>
            <p:cNvPr id="88" name="Group 87"/>
            <p:cNvGrpSpPr/>
            <p:nvPr/>
          </p:nvGrpSpPr>
          <p:grpSpPr>
            <a:xfrm>
              <a:off x="3642255" y="1210623"/>
              <a:ext cx="457090" cy="457090"/>
              <a:chOff x="3642255" y="1210623"/>
              <a:chExt cx="457090" cy="457090"/>
            </a:xfrm>
          </p:grpSpPr>
          <p:sp>
            <p:nvSpPr>
              <p:cNvPr id="89" name="Rounded Rectangle 88"/>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90" name="TextBox 8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2</a:t>
                </a:r>
                <a:endParaRPr lang="ko-KR" altLang="en-US" sz="2000" b="1" dirty="0">
                  <a:latin typeface="Arial Narrow" panose="020B0606020202030204" pitchFamily="34" charset="0"/>
                  <a:ea typeface="Arial Unicode MS"/>
                  <a:cs typeface="Arial" pitchFamily="34" charset="0"/>
                </a:endParaRPr>
              </a:p>
            </p:txBody>
          </p:sp>
        </p:grpSp>
      </p:grpSp>
      <p:grpSp>
        <p:nvGrpSpPr>
          <p:cNvPr id="95" name="Group 94"/>
          <p:cNvGrpSpPr/>
          <p:nvPr/>
        </p:nvGrpSpPr>
        <p:grpSpPr>
          <a:xfrm>
            <a:off x="4401863" y="3228299"/>
            <a:ext cx="4428135" cy="705130"/>
            <a:chOff x="3642255" y="1078632"/>
            <a:chExt cx="4428135" cy="705130"/>
          </a:xfrm>
        </p:grpSpPr>
        <p:grpSp>
          <p:nvGrpSpPr>
            <p:cNvPr id="96" name="Group 95"/>
            <p:cNvGrpSpPr/>
            <p:nvPr/>
          </p:nvGrpSpPr>
          <p:grpSpPr>
            <a:xfrm>
              <a:off x="4355976" y="1078632"/>
              <a:ext cx="3714414" cy="705130"/>
              <a:chOff x="4614006" y="1084286"/>
              <a:chExt cx="3714414" cy="705130"/>
            </a:xfrm>
          </p:grpSpPr>
          <p:sp>
            <p:nvSpPr>
              <p:cNvPr id="103" name="Rounded Rectangle 102"/>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04" name="Rounded Rectangle 103"/>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101" name="TextBox 10"/>
            <p:cNvSpPr txBox="1"/>
            <p:nvPr/>
          </p:nvSpPr>
          <p:spPr bwMode="auto">
            <a:xfrm>
              <a:off x="4457986"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Natur</a:t>
              </a:r>
              <a:r>
                <a:rPr lang="en-US" altLang="ko-KR" sz="1600" b="1" dirty="0">
                  <a:latin typeface="Arial Narrow" panose="020B0606020202030204" pitchFamily="34" charset="0"/>
                  <a:ea typeface="Arial Unicode MS"/>
                  <a:cs typeface="Arial" pitchFamily="34" charset="0"/>
                </a:rPr>
                <a:t> dan </a:t>
              </a:r>
              <a:r>
                <a:rPr lang="en-US" altLang="ko-KR" sz="1600" b="1" dirty="0" err="1">
                  <a:latin typeface="Arial Narrow" panose="020B0606020202030204" pitchFamily="34" charset="0"/>
                  <a:ea typeface="Arial Unicode MS"/>
                  <a:cs typeface="Arial" pitchFamily="34" charset="0"/>
                </a:rPr>
                <a:t>Maksud</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Hukuman</a:t>
              </a:r>
              <a:endParaRPr lang="en-US" altLang="ko-KR" sz="1600" b="1" dirty="0">
                <a:latin typeface="Arial Narrow" panose="020B0606020202030204" pitchFamily="34" charset="0"/>
                <a:ea typeface="Arial Unicode MS"/>
                <a:cs typeface="Arial" pitchFamily="34" charset="0"/>
              </a:endParaRPr>
            </a:p>
          </p:txBody>
        </p:sp>
        <p:grpSp>
          <p:nvGrpSpPr>
            <p:cNvPr id="98" name="Group 97"/>
            <p:cNvGrpSpPr/>
            <p:nvPr/>
          </p:nvGrpSpPr>
          <p:grpSpPr>
            <a:xfrm>
              <a:off x="3642255" y="1210623"/>
              <a:ext cx="457090" cy="457090"/>
              <a:chOff x="3642255" y="1210623"/>
              <a:chExt cx="457090" cy="457090"/>
            </a:xfrm>
          </p:grpSpPr>
          <p:sp>
            <p:nvSpPr>
              <p:cNvPr id="99" name="Rounded Rectangle 98"/>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00" name="TextBox 9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3</a:t>
                </a:r>
                <a:endParaRPr lang="ko-KR" altLang="en-US" sz="2000" b="1" dirty="0">
                  <a:latin typeface="Arial Narrow" panose="020B0606020202030204" pitchFamily="34" charset="0"/>
                  <a:ea typeface="Arial Unicode MS"/>
                  <a:cs typeface="Arial" pitchFamily="34" charset="0"/>
                </a:endParaRPr>
              </a:p>
            </p:txBody>
          </p:sp>
        </p:grpSp>
      </p:grpSp>
      <p:grpSp>
        <p:nvGrpSpPr>
          <p:cNvPr id="105" name="Group 104"/>
          <p:cNvGrpSpPr/>
          <p:nvPr/>
        </p:nvGrpSpPr>
        <p:grpSpPr>
          <a:xfrm>
            <a:off x="4137098" y="3985364"/>
            <a:ext cx="4428135" cy="705130"/>
            <a:chOff x="3642255" y="1078632"/>
            <a:chExt cx="4428135" cy="705130"/>
          </a:xfrm>
        </p:grpSpPr>
        <p:grpSp>
          <p:nvGrpSpPr>
            <p:cNvPr id="106" name="Group 105"/>
            <p:cNvGrpSpPr/>
            <p:nvPr/>
          </p:nvGrpSpPr>
          <p:grpSpPr>
            <a:xfrm>
              <a:off x="4355976" y="1078632"/>
              <a:ext cx="3714414" cy="705130"/>
              <a:chOff x="4614006" y="1084286"/>
              <a:chExt cx="3714414" cy="705130"/>
            </a:xfrm>
          </p:grpSpPr>
          <p:sp>
            <p:nvSpPr>
              <p:cNvPr id="113" name="Rounded Rectangle 112"/>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14" name="Rounded Rectangle 113"/>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grpSp>
        <p:sp>
          <p:nvSpPr>
            <p:cNvPr id="111" name="TextBox 10"/>
            <p:cNvSpPr txBox="1"/>
            <p:nvPr/>
          </p:nvSpPr>
          <p:spPr bwMode="auto">
            <a:xfrm>
              <a:off x="4574936"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Tujuan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Hukuman</a:t>
              </a:r>
              <a:endParaRPr lang="en-US" altLang="ko-KR" sz="1600" b="1" dirty="0">
                <a:latin typeface="Arial Narrow" panose="020B0606020202030204" pitchFamily="34" charset="0"/>
                <a:ea typeface="Arial Unicode MS"/>
                <a:cs typeface="Arial" pitchFamily="34" charset="0"/>
              </a:endParaRPr>
            </a:p>
          </p:txBody>
        </p:sp>
        <p:grpSp>
          <p:nvGrpSpPr>
            <p:cNvPr id="108" name="Group 107"/>
            <p:cNvGrpSpPr/>
            <p:nvPr/>
          </p:nvGrpSpPr>
          <p:grpSpPr>
            <a:xfrm>
              <a:off x="3642255" y="1210623"/>
              <a:ext cx="457090" cy="457090"/>
              <a:chOff x="3642255" y="1210623"/>
              <a:chExt cx="457090" cy="457090"/>
            </a:xfrm>
          </p:grpSpPr>
          <p:sp>
            <p:nvSpPr>
              <p:cNvPr id="109" name="Rounded Rectangle 108"/>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10" name="TextBox 10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4</a:t>
                </a:r>
                <a:endParaRPr lang="ko-KR" altLang="en-US" sz="2000" b="1" dirty="0">
                  <a:latin typeface="Arial Narrow" panose="020B0606020202030204" pitchFamily="34" charset="0"/>
                  <a:ea typeface="Arial Unicode MS"/>
                  <a:cs typeface="Arial" pitchFamily="34" charset="0"/>
                </a:endParaRPr>
              </a:p>
            </p:txBody>
          </p:sp>
        </p:grpSp>
      </p:grpSp>
      <p:grpSp>
        <p:nvGrpSpPr>
          <p:cNvPr id="115" name="Group 114"/>
          <p:cNvGrpSpPr/>
          <p:nvPr/>
        </p:nvGrpSpPr>
        <p:grpSpPr>
          <a:xfrm>
            <a:off x="3872333" y="4742429"/>
            <a:ext cx="4428135" cy="705130"/>
            <a:chOff x="3642255" y="1078632"/>
            <a:chExt cx="4428135" cy="705130"/>
          </a:xfrm>
        </p:grpSpPr>
        <p:grpSp>
          <p:nvGrpSpPr>
            <p:cNvPr id="116" name="Group 115"/>
            <p:cNvGrpSpPr/>
            <p:nvPr/>
          </p:nvGrpSpPr>
          <p:grpSpPr>
            <a:xfrm>
              <a:off x="4355976" y="1078632"/>
              <a:ext cx="3714414" cy="705130"/>
              <a:chOff x="4614006" y="1084286"/>
              <a:chExt cx="3714414" cy="705130"/>
            </a:xfrm>
          </p:grpSpPr>
          <p:sp>
            <p:nvSpPr>
              <p:cNvPr id="123" name="Rounded Rectangle 122"/>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24" name="Rounded Rectangle 123"/>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grpSp>
        <p:sp>
          <p:nvSpPr>
            <p:cNvPr id="121" name="TextBox 10"/>
            <p:cNvSpPr txBox="1"/>
            <p:nvPr/>
          </p:nvSpPr>
          <p:spPr bwMode="auto">
            <a:xfrm>
              <a:off x="4572000"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Pelaksanaan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Hukuman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endParaRPr lang="en-US" altLang="ko-KR" sz="1600" b="1" dirty="0">
                <a:latin typeface="Arial Narrow" panose="020B0606020202030204" pitchFamily="34" charset="0"/>
                <a:ea typeface="Arial Unicode MS"/>
                <a:cs typeface="Arial" pitchFamily="34" charset="0"/>
              </a:endParaRPr>
            </a:p>
          </p:txBody>
        </p:sp>
        <p:grpSp>
          <p:nvGrpSpPr>
            <p:cNvPr id="118" name="Group 117"/>
            <p:cNvGrpSpPr/>
            <p:nvPr/>
          </p:nvGrpSpPr>
          <p:grpSpPr>
            <a:xfrm>
              <a:off x="3642255" y="1210623"/>
              <a:ext cx="457090" cy="457090"/>
              <a:chOff x="3642255" y="1210623"/>
              <a:chExt cx="457090" cy="457090"/>
            </a:xfrm>
          </p:grpSpPr>
          <p:sp>
            <p:nvSpPr>
              <p:cNvPr id="119" name="Rounded Rectangle 118"/>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20" name="TextBox 11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5</a:t>
                </a:r>
                <a:endParaRPr lang="ko-KR" altLang="en-US" sz="2000" b="1" dirty="0">
                  <a:latin typeface="Arial Narrow" panose="020B0606020202030204" pitchFamily="34" charset="0"/>
                  <a:ea typeface="Arial Unicode MS"/>
                  <a:cs typeface="Arial" pitchFamily="34" charset="0"/>
                </a:endParaRPr>
              </a:p>
            </p:txBody>
          </p:sp>
        </p:grpSp>
      </p:grpSp>
      <p:grpSp>
        <p:nvGrpSpPr>
          <p:cNvPr id="43" name="Group 42">
            <a:extLst>
              <a:ext uri="{FF2B5EF4-FFF2-40B4-BE49-F238E27FC236}">
                <a16:creationId xmlns:a16="http://schemas.microsoft.com/office/drawing/2014/main" id="{11B35757-4325-4110-B72E-1C1A4490E8EB}"/>
              </a:ext>
            </a:extLst>
          </p:cNvPr>
          <p:cNvGrpSpPr/>
          <p:nvPr/>
        </p:nvGrpSpPr>
        <p:grpSpPr>
          <a:xfrm>
            <a:off x="3663044" y="5543270"/>
            <a:ext cx="4428135" cy="705130"/>
            <a:chOff x="3642255" y="1078632"/>
            <a:chExt cx="4428135" cy="705130"/>
          </a:xfrm>
        </p:grpSpPr>
        <p:grpSp>
          <p:nvGrpSpPr>
            <p:cNvPr id="44" name="Group 43">
              <a:extLst>
                <a:ext uri="{FF2B5EF4-FFF2-40B4-BE49-F238E27FC236}">
                  <a16:creationId xmlns:a16="http://schemas.microsoft.com/office/drawing/2014/main" id="{67E47647-CF1E-476C-82D9-DF5C09313F4E}"/>
                </a:ext>
              </a:extLst>
            </p:cNvPr>
            <p:cNvGrpSpPr/>
            <p:nvPr/>
          </p:nvGrpSpPr>
          <p:grpSpPr>
            <a:xfrm>
              <a:off x="4355976" y="1078632"/>
              <a:ext cx="3714414" cy="705130"/>
              <a:chOff x="4614006" y="1084286"/>
              <a:chExt cx="3714414" cy="705130"/>
            </a:xfrm>
          </p:grpSpPr>
          <p:sp>
            <p:nvSpPr>
              <p:cNvPr id="49" name="Rounded Rectangle 122">
                <a:extLst>
                  <a:ext uri="{FF2B5EF4-FFF2-40B4-BE49-F238E27FC236}">
                    <a16:creationId xmlns:a16="http://schemas.microsoft.com/office/drawing/2014/main" id="{46F44239-298C-49E1-ABD3-FA3D8D03EA84}"/>
                  </a:ext>
                </a:extLst>
              </p:cNvPr>
              <p:cNvSpPr/>
              <p:nvPr/>
            </p:nvSpPr>
            <p:spPr>
              <a:xfrm>
                <a:off x="4716016" y="1173221"/>
                <a:ext cx="3612404" cy="61619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50" name="Rounded Rectangle 123">
                <a:extLst>
                  <a:ext uri="{FF2B5EF4-FFF2-40B4-BE49-F238E27FC236}">
                    <a16:creationId xmlns:a16="http://schemas.microsoft.com/office/drawing/2014/main" id="{CC4B6AE2-5448-417F-9A4C-662D541B3886}"/>
                  </a:ext>
                </a:extLst>
              </p:cNvPr>
              <p:cNvSpPr/>
              <p:nvPr/>
            </p:nvSpPr>
            <p:spPr>
              <a:xfrm>
                <a:off x="4614006" y="1084286"/>
                <a:ext cx="3612404" cy="616195"/>
              </a:xfrm>
              <a:prstGeom prst="roundRect">
                <a:avLst/>
              </a:prstGeom>
              <a:solidFill>
                <a:schemeClr val="tx2">
                  <a:lumMod val="40000"/>
                  <a:lumOff val="6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grpSp>
        <p:sp>
          <p:nvSpPr>
            <p:cNvPr id="45" name="TextBox 10">
              <a:extLst>
                <a:ext uri="{FF2B5EF4-FFF2-40B4-BE49-F238E27FC236}">
                  <a16:creationId xmlns:a16="http://schemas.microsoft.com/office/drawing/2014/main" id="{43991F86-6241-4594-BA5D-2BDEF9905ED1}"/>
                </a:ext>
              </a:extLst>
            </p:cNvPr>
            <p:cNvSpPr txBox="1"/>
            <p:nvPr/>
          </p:nvSpPr>
          <p:spPr bwMode="auto">
            <a:xfrm>
              <a:off x="4572000"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Kebutuhan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akan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Keselamatan</a:t>
              </a:r>
              <a:endParaRPr lang="en-US" altLang="ko-KR" sz="1600" b="1" dirty="0">
                <a:latin typeface="Arial Narrow" panose="020B0606020202030204" pitchFamily="34" charset="0"/>
                <a:ea typeface="Arial Unicode MS"/>
                <a:cs typeface="Arial" pitchFamily="34" charset="0"/>
              </a:endParaRPr>
            </a:p>
          </p:txBody>
        </p:sp>
        <p:grpSp>
          <p:nvGrpSpPr>
            <p:cNvPr id="46" name="Group 45">
              <a:extLst>
                <a:ext uri="{FF2B5EF4-FFF2-40B4-BE49-F238E27FC236}">
                  <a16:creationId xmlns:a16="http://schemas.microsoft.com/office/drawing/2014/main" id="{53AF9EB4-DEFA-4BF6-8AD3-620B10463734}"/>
                </a:ext>
              </a:extLst>
            </p:cNvPr>
            <p:cNvGrpSpPr/>
            <p:nvPr/>
          </p:nvGrpSpPr>
          <p:grpSpPr>
            <a:xfrm>
              <a:off x="3642255" y="1210623"/>
              <a:ext cx="457090" cy="457090"/>
              <a:chOff x="3642255" y="1210623"/>
              <a:chExt cx="457090" cy="457090"/>
            </a:xfrm>
          </p:grpSpPr>
          <p:sp>
            <p:nvSpPr>
              <p:cNvPr id="47" name="Rounded Rectangle 118">
                <a:extLst>
                  <a:ext uri="{FF2B5EF4-FFF2-40B4-BE49-F238E27FC236}">
                    <a16:creationId xmlns:a16="http://schemas.microsoft.com/office/drawing/2014/main" id="{3F1DE56E-7C2C-4F21-A93A-2BB7FB23A2B6}"/>
                  </a:ext>
                </a:extLst>
              </p:cNvPr>
              <p:cNvSpPr/>
              <p:nvPr/>
            </p:nvSpPr>
            <p:spPr>
              <a:xfrm rot="2700000">
                <a:off x="3642255" y="1210623"/>
                <a:ext cx="457090" cy="457090"/>
              </a:xfrm>
              <a:prstGeom prst="roundRect">
                <a:avLst>
                  <a:gd name="adj" fmla="val 10715"/>
                </a:avLst>
              </a:prstGeom>
              <a:solidFill>
                <a:srgbClr val="FFFF00"/>
              </a:solidFill>
              <a:ln w="635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48" name="TextBox 47">
                <a:extLst>
                  <a:ext uri="{FF2B5EF4-FFF2-40B4-BE49-F238E27FC236}">
                    <a16:creationId xmlns:a16="http://schemas.microsoft.com/office/drawing/2014/main" id="{03676D43-7B89-4A70-8BEB-AE7230612964}"/>
                  </a:ext>
                </a:extLst>
              </p:cNvPr>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6</a:t>
                </a:r>
                <a:endParaRPr lang="ko-KR" altLang="en-US" sz="2000" b="1" dirty="0">
                  <a:latin typeface="Arial Narrow" panose="020B0606020202030204" pitchFamily="34" charset="0"/>
                  <a:ea typeface="Arial Unicode MS"/>
                  <a:cs typeface="Arial" pitchFamily="34" charset="0"/>
                </a:endParaRPr>
              </a:p>
            </p:txBody>
          </p:sp>
        </p:gr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1000"/>
                                        <p:tgtEl>
                                          <p:spTgt spid="84"/>
                                        </p:tgtEl>
                                      </p:cBhvr>
                                    </p:animEffect>
                                    <p:anim calcmode="lin" valueType="num">
                                      <p:cBhvr>
                                        <p:cTn id="14" dur="1000" fill="hold"/>
                                        <p:tgtEl>
                                          <p:spTgt spid="84"/>
                                        </p:tgtEl>
                                        <p:attrNameLst>
                                          <p:attrName>ppt_x</p:attrName>
                                        </p:attrNameLst>
                                      </p:cBhvr>
                                      <p:tavLst>
                                        <p:tav tm="0">
                                          <p:val>
                                            <p:strVal val="#ppt_x"/>
                                          </p:val>
                                        </p:tav>
                                        <p:tav tm="100000">
                                          <p:val>
                                            <p:strVal val="#ppt_x"/>
                                          </p:val>
                                        </p:tav>
                                      </p:tavLst>
                                    </p:anim>
                                    <p:anim calcmode="lin" valueType="num">
                                      <p:cBhvr>
                                        <p:cTn id="1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fill="hold"/>
                                        <p:tgtEl>
                                          <p:spTgt spid="85"/>
                                        </p:tgtEl>
                                        <p:attrNameLst>
                                          <p:attrName>ppt_x</p:attrName>
                                        </p:attrNameLst>
                                      </p:cBhvr>
                                      <p:tavLst>
                                        <p:tav tm="0">
                                          <p:val>
                                            <p:strVal val="#ppt_x"/>
                                          </p:val>
                                        </p:tav>
                                        <p:tav tm="100000">
                                          <p:val>
                                            <p:strVal val="#ppt_x"/>
                                          </p:val>
                                        </p:tav>
                                      </p:tavLst>
                                    </p:anim>
                                    <p:anim calcmode="lin" valueType="num">
                                      <p:cBhvr additive="base">
                                        <p:cTn id="2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additive="base">
                                        <p:cTn id="26" dur="500" fill="hold"/>
                                        <p:tgtEl>
                                          <p:spTgt spid="95"/>
                                        </p:tgtEl>
                                        <p:attrNameLst>
                                          <p:attrName>ppt_x</p:attrName>
                                        </p:attrNameLst>
                                      </p:cBhvr>
                                      <p:tavLst>
                                        <p:tav tm="0">
                                          <p:val>
                                            <p:strVal val="#ppt_x"/>
                                          </p:val>
                                        </p:tav>
                                        <p:tav tm="100000">
                                          <p:val>
                                            <p:strVal val="#ppt_x"/>
                                          </p:val>
                                        </p:tav>
                                      </p:tavLst>
                                    </p:anim>
                                    <p:anim calcmode="lin" valueType="num">
                                      <p:cBhvr additive="base">
                                        <p:cTn id="27"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 calcmode="lin" valueType="num">
                                      <p:cBhvr additive="base">
                                        <p:cTn id="32" dur="500" fill="hold"/>
                                        <p:tgtEl>
                                          <p:spTgt spid="105"/>
                                        </p:tgtEl>
                                        <p:attrNameLst>
                                          <p:attrName>ppt_x</p:attrName>
                                        </p:attrNameLst>
                                      </p:cBhvr>
                                      <p:tavLst>
                                        <p:tav tm="0">
                                          <p:val>
                                            <p:strVal val="#ppt_x"/>
                                          </p:val>
                                        </p:tav>
                                        <p:tav tm="100000">
                                          <p:val>
                                            <p:strVal val="#ppt_x"/>
                                          </p:val>
                                        </p:tav>
                                      </p:tavLst>
                                    </p:anim>
                                    <p:anim calcmode="lin" valueType="num">
                                      <p:cBhvr additive="base">
                                        <p:cTn id="33"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5"/>
                                        </p:tgtEl>
                                        <p:attrNameLst>
                                          <p:attrName>style.visibility</p:attrName>
                                        </p:attrNameLst>
                                      </p:cBhvr>
                                      <p:to>
                                        <p:strVal val="visible"/>
                                      </p:to>
                                    </p:set>
                                    <p:anim calcmode="lin" valueType="num">
                                      <p:cBhvr additive="base">
                                        <p:cTn id="38" dur="500" fill="hold"/>
                                        <p:tgtEl>
                                          <p:spTgt spid="115"/>
                                        </p:tgtEl>
                                        <p:attrNameLst>
                                          <p:attrName>ppt_x</p:attrName>
                                        </p:attrNameLst>
                                      </p:cBhvr>
                                      <p:tavLst>
                                        <p:tav tm="0">
                                          <p:val>
                                            <p:strVal val="#ppt_x"/>
                                          </p:val>
                                        </p:tav>
                                        <p:tav tm="100000">
                                          <p:val>
                                            <p:strVal val="#ppt_x"/>
                                          </p:val>
                                        </p:tav>
                                      </p:tavLst>
                                    </p:anim>
                                    <p:anim calcmode="lin" valueType="num">
                                      <p:cBhvr additive="base">
                                        <p:cTn id="39"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ppt_x"/>
                                          </p:val>
                                        </p:tav>
                                        <p:tav tm="100000">
                                          <p:val>
                                            <p:strVal val="#ppt_x"/>
                                          </p:val>
                                        </p:tav>
                                      </p:tavLst>
                                    </p:anim>
                                    <p:anim calcmode="lin" valueType="num">
                                      <p:cBhvr additive="base">
                                        <p:cTn id="4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400" y="4965171"/>
            <a:ext cx="4038600" cy="768085"/>
          </a:xfrm>
        </p:spPr>
        <p:txBody>
          <a:bodyPr/>
          <a:lstStyle/>
          <a:p>
            <a:r>
              <a:rPr lang="en-US" altLang="ko-KR" sz="3200" b="1" dirty="0" err="1">
                <a:solidFill>
                  <a:srgbClr val="002060"/>
                </a:solidFill>
                <a:latin typeface="Arial Narrow" panose="020B0606020202030204" pitchFamily="34" charset="0"/>
              </a:rPr>
              <a:t>Pendalaman</a:t>
            </a:r>
            <a:r>
              <a:rPr lang="en-US" altLang="ko-KR" sz="3200" b="1" dirty="0">
                <a:solidFill>
                  <a:srgbClr val="002060"/>
                </a:solidFill>
                <a:latin typeface="Arial Narrow" panose="020B0606020202030204" pitchFamily="34" charset="0"/>
              </a:rPr>
              <a:t> </a:t>
            </a:r>
            <a:r>
              <a:rPr lang="en-US" altLang="ko-KR" sz="3200" b="1" dirty="0" err="1">
                <a:solidFill>
                  <a:srgbClr val="002060"/>
                </a:solidFill>
                <a:latin typeface="Arial Narrow" panose="020B0606020202030204" pitchFamily="34" charset="0"/>
              </a:rPr>
              <a:t>Materi</a:t>
            </a:r>
            <a:endParaRPr lang="ko-KR" altLang="en-US" sz="3200" b="1" dirty="0">
              <a:solidFill>
                <a:srgbClr val="002060"/>
              </a:solidFill>
              <a:latin typeface="Arial Narrow" panose="020B0606020202030204" pitchFamily="34" charset="0"/>
            </a:endParaRPr>
          </a:p>
        </p:txBody>
      </p:sp>
      <p:sp>
        <p:nvSpPr>
          <p:cNvPr id="3" name="Text Placeholder 2"/>
          <p:cNvSpPr>
            <a:spLocks noGrp="1"/>
          </p:cNvSpPr>
          <p:nvPr>
            <p:ph type="body" sz="quarter" idx="11"/>
          </p:nvPr>
        </p:nvSpPr>
        <p:spPr>
          <a:xfrm>
            <a:off x="152400" y="5733256"/>
            <a:ext cx="4038600" cy="384043"/>
          </a:xfrm>
          <a:solidFill>
            <a:srgbClr val="FF0000"/>
          </a:solidFill>
        </p:spPr>
        <p:txBody>
          <a:bodyPr/>
          <a:lstStyle/>
          <a:p>
            <a:pPr lvl="0"/>
            <a:r>
              <a:rPr lang="en-US" altLang="ko-KR" sz="1600" b="1" dirty="0" err="1">
                <a:latin typeface="Arial Narrow" panose="020B0606020202030204" pitchFamily="34" charset="0"/>
              </a:rPr>
              <a:t>Pembahasan</a:t>
            </a:r>
            <a:r>
              <a:rPr lang="en-US" altLang="ko-KR" sz="1600" b="1" dirty="0">
                <a:latin typeface="Arial Narrow" panose="020B0606020202030204" pitchFamily="34" charset="0"/>
              </a:rPr>
              <a:t>, Tanya </a:t>
            </a:r>
            <a:r>
              <a:rPr lang="en-US" altLang="ko-KR" sz="1600" b="1" dirty="0" err="1">
                <a:latin typeface="Arial Narrow" panose="020B0606020202030204" pitchFamily="34" charset="0"/>
              </a:rPr>
              <a:t>Jawab</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Diskusi</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dan</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Refleksi</a:t>
            </a:r>
            <a:endParaRPr lang="en-US" altLang="ko-KR" sz="1600" b="1" dirty="0">
              <a:latin typeface="Arial Narrow" panose="020B0606020202030204" pitchFamily="34" charset="0"/>
            </a:endParaRPr>
          </a:p>
        </p:txBody>
      </p:sp>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Hukuman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Prinsip-prinsip</a:t>
            </a:r>
            <a:r>
              <a:rPr lang="en-US" altLang="ko-KR" sz="2000" b="1" dirty="0">
                <a:latin typeface="Arial Narrow" panose="020B0606020202030204" pitchFamily="34" charset="0"/>
              </a:rPr>
              <a:t> Dasar</a:t>
            </a:r>
          </a:p>
        </p:txBody>
      </p:sp>
      <p:sp>
        <p:nvSpPr>
          <p:cNvPr id="18" name="TextBox 17"/>
          <p:cNvSpPr txBox="1"/>
          <p:nvPr/>
        </p:nvSpPr>
        <p:spPr>
          <a:xfrm>
            <a:off x="2483768" y="2006841"/>
            <a:ext cx="6120680" cy="4339650"/>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Dosa adalah persoalan yang sangat serius</a:t>
            </a:r>
            <a:r>
              <a:rPr lang="fi-FI" sz="1600" dirty="0">
                <a:solidFill>
                  <a:prstClr val="black"/>
                </a:solidFill>
                <a:latin typeface="Arial Narrow" panose="020B0606020202030204" pitchFamily="34" charset="0"/>
                <a:cs typeface="Arial" charset="0"/>
              </a:rPr>
              <a:t>, dan Allah memandang dosa ini juga dengan amat serius, walaupun manusia sering meremehkannya.</a:t>
            </a:r>
          </a:p>
          <a:p>
            <a:pPr marL="236538" indent="-236538" algn="just">
              <a:spcBef>
                <a:spcPts val="600"/>
              </a:spcBef>
              <a:buFont typeface="Wingdings" panose="05000000000000000000" pitchFamily="2" charset="2"/>
              <a:buChar char="§"/>
            </a:pPr>
            <a:r>
              <a:rPr lang="fi-FI" sz="1600" dirty="0">
                <a:solidFill>
                  <a:prstClr val="black"/>
                </a:solidFill>
                <a:latin typeface="Arial Narrow" panose="020B0606020202030204" pitchFamily="34" charset="0"/>
                <a:cs typeface="Arial" charset="0"/>
              </a:rPr>
              <a:t>Dosa merupakan serangan terhadap Sang Pemberi Hukum itu sendiri, sebuah pemberontakan terhadap Allah.</a:t>
            </a:r>
          </a:p>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Dosa adalah kejahatan terhadap kebenaran Allah</a:t>
            </a:r>
            <a:r>
              <a:rPr lang="fi-FI" sz="1600" dirty="0">
                <a:solidFill>
                  <a:prstClr val="black"/>
                </a:solidFill>
                <a:latin typeface="Arial Narrow" panose="020B0606020202030204" pitchFamily="34" charset="0"/>
                <a:cs typeface="Arial" charset="0"/>
              </a:rPr>
              <a:t>, yang merupakan landasan dari kemuliaan-Nya (Mzm. 97:2) dan kecemaran atas kesucian Allah yang tidak bernoda, yang menuntut agar kita senantiasa suci dalam segala cara hidup kita (1 Ptr.1:16).</a:t>
            </a:r>
          </a:p>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Hukuman dosa</a:t>
            </a:r>
            <a:r>
              <a:rPr lang="fi-FI" sz="1600" dirty="0">
                <a:solidFill>
                  <a:prstClr val="black"/>
                </a:solidFill>
                <a:latin typeface="Arial Narrow" panose="020B0606020202030204" pitchFamily="34" charset="0"/>
                <a:cs typeface="Arial" charset="0"/>
              </a:rPr>
              <a:t> akan berlangsung pada saat ini sepanjang sejarah umat manusia dan finalitasnya pada saat akhir zaman tiba, yakni ketika Tuhan Yesus Kristus datang kembali untuk menghakimi dan menghukum orang berdosa.</a:t>
            </a:r>
          </a:p>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Hukuman dosa </a:t>
            </a:r>
            <a:r>
              <a:rPr lang="fi-FI" sz="1600" dirty="0">
                <a:solidFill>
                  <a:prstClr val="black"/>
                </a:solidFill>
                <a:latin typeface="Arial Narrow" panose="020B0606020202030204" pitchFamily="34" charset="0"/>
                <a:cs typeface="Arial" charset="0"/>
              </a:rPr>
              <a:t>tidak berlaku penuh di dalam kehidupan ini, dan bahkan pada saat kematian jasmani, hukuman itu belum dilaksanakan sepenuhnya. Dengan demikian Allah masih memberikan anugerah-Nya melalui sarana-sarana yang ditentukan-Nya.</a:t>
            </a:r>
          </a:p>
        </p:txBody>
      </p:sp>
    </p:spTree>
    <p:extLst>
      <p:ext uri="{BB962C8B-B14F-4D97-AF65-F5344CB8AC3E}">
        <p14:creationId xmlns:p14="http://schemas.microsoft.com/office/powerpoint/2010/main" val="37761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anim calcmode="lin" valueType="num">
                                      <p:cBhvr additive="base">
                                        <p:cTn id="19"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4" end="4"/>
                                            </p:txEl>
                                          </p:spTgt>
                                        </p:tgtEl>
                                        <p:attrNameLst>
                                          <p:attrName>style.visibility</p:attrName>
                                        </p:attrNameLst>
                                      </p:cBhvr>
                                      <p:to>
                                        <p:strVal val="visible"/>
                                      </p:to>
                                    </p:set>
                                    <p:anim calcmode="lin" valueType="num">
                                      <p:cBhvr additive="base">
                                        <p:cTn id="25"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additive="base">
                                        <p:cTn id="31"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1" end="1"/>
                                            </p:txEl>
                                          </p:spTgt>
                                        </p:tgtEl>
                                        <p:attrNameLst>
                                          <p:attrName>style.visibility</p:attrName>
                                        </p:attrNameLst>
                                      </p:cBhvr>
                                      <p:to>
                                        <p:strVal val="visible"/>
                                      </p:to>
                                    </p:set>
                                    <p:anim calcmode="lin" valueType="num">
                                      <p:cBhvr additive="base">
                                        <p:cTn id="37"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xEl>
                                              <p:pRg st="2" end="2"/>
                                            </p:txEl>
                                          </p:spTgt>
                                        </p:tgtEl>
                                        <p:attrNameLst>
                                          <p:attrName>style.visibility</p:attrName>
                                        </p:attrNameLst>
                                      </p:cBhvr>
                                      <p:to>
                                        <p:strVal val="visible"/>
                                      </p:to>
                                    </p:set>
                                    <p:anim calcmode="lin" valueType="num">
                                      <p:cBhvr additive="base">
                                        <p:cTn id="43"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Pelaksanaan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Hukuman</a:t>
            </a:r>
            <a:r>
              <a:rPr lang="en-US" altLang="ko-KR" sz="2800" b="1" dirty="0">
                <a:solidFill>
                  <a:srgbClr val="FFFF00"/>
                </a:solidFill>
                <a:latin typeface="Arial Narrow" panose="020B0606020202030204" pitchFamily="34" charset="0"/>
              </a:rPr>
              <a:t> Natural dan </a:t>
            </a:r>
            <a:r>
              <a:rPr lang="en-US" altLang="ko-KR" sz="2800" b="1" dirty="0" err="1">
                <a:solidFill>
                  <a:srgbClr val="FFFF00"/>
                </a:solidFill>
                <a:latin typeface="Arial Narrow" panose="020B0606020202030204" pitchFamily="34" charset="0"/>
              </a:rPr>
              <a:t>Positif</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Akibat</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Alamiah</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atas</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dosa</a:t>
            </a:r>
            <a:r>
              <a:rPr lang="en-US" altLang="ko-KR" sz="2000" b="1" dirty="0">
                <a:latin typeface="Arial Narrow" panose="020B0606020202030204" pitchFamily="34" charset="0"/>
              </a:rPr>
              <a:t> dan </a:t>
            </a:r>
            <a:r>
              <a:rPr lang="en-US" altLang="ko-KR" sz="2000" b="1" dirty="0" err="1">
                <a:latin typeface="Arial Narrow" panose="020B0606020202030204" pitchFamily="34" charset="0"/>
              </a:rPr>
              <a:t>Hukuman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Positif</a:t>
            </a:r>
            <a:endParaRPr lang="en-US" altLang="ko-KR" sz="2000" b="1" dirty="0">
              <a:latin typeface="Arial Narrow" panose="020B0606020202030204" pitchFamily="34" charset="0"/>
            </a:endParaRPr>
          </a:p>
        </p:txBody>
      </p:sp>
      <p:sp>
        <p:nvSpPr>
          <p:cNvPr id="18" name="TextBox 17"/>
          <p:cNvSpPr txBox="1"/>
          <p:nvPr/>
        </p:nvSpPr>
        <p:spPr>
          <a:xfrm>
            <a:off x="2483768" y="2568536"/>
            <a:ext cx="6120680" cy="3216265"/>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Hukuman Natural atau alamiah </a:t>
            </a:r>
            <a:r>
              <a:rPr lang="fi-FI" dirty="0">
                <a:solidFill>
                  <a:prstClr val="black"/>
                </a:solidFill>
                <a:latin typeface="Arial Narrow" panose="020B0606020202030204" pitchFamily="34" charset="0"/>
                <a:cs typeface="Arial" charset="0"/>
              </a:rPr>
              <a:t>merupakan konsekuensi dari dosa itu sendiri. Manusia tidak dapat selamat dari akibat demikian oleh pengampunan. Hukuman itu bisa ringan dan bisa tetap berat sebagai akibat dari pelanggaran di masa lalu (ayb.4:8; Mzm.9:15; Mzm. 94:23; Ams.5:22).</a:t>
            </a:r>
          </a:p>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Hukuman Positif </a:t>
            </a:r>
            <a:r>
              <a:rPr lang="fi-FI" dirty="0">
                <a:solidFill>
                  <a:prstClr val="black"/>
                </a:solidFill>
                <a:latin typeface="Arial Narrow" panose="020B0606020202030204" pitchFamily="34" charset="0"/>
                <a:cs typeface="Arial" charset="0"/>
              </a:rPr>
              <a:t>berhubungan dengan persoalan hukum dan keadilan. Hukuman itu merupakan pelaksanaan hukuman yang melekat pada pelanggaran oleh karena tindakan Allah. Allah memerikan hukum sipil dan moral dan keagamaan kepada Israel, apabila mereka melanggarnya, Allah pasti menghukum mereka (Kel.32:33; Im.26:21; Bil.15:31; 1 Taw.10:13; Mat.3:10; Mat.24:51).</a:t>
            </a:r>
          </a:p>
        </p:txBody>
      </p:sp>
    </p:spTree>
    <p:extLst>
      <p:ext uri="{BB962C8B-B14F-4D97-AF65-F5344CB8AC3E}">
        <p14:creationId xmlns:p14="http://schemas.microsoft.com/office/powerpoint/2010/main" val="107714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Natur</a:t>
            </a:r>
            <a:r>
              <a:rPr lang="en-US" altLang="ko-KR" sz="2800" b="1" dirty="0">
                <a:solidFill>
                  <a:srgbClr val="FFFF00"/>
                </a:solidFill>
                <a:latin typeface="Arial Narrow" panose="020B0606020202030204" pitchFamily="34" charset="0"/>
              </a:rPr>
              <a:t> dan </a:t>
            </a:r>
            <a:r>
              <a:rPr lang="en-US" altLang="ko-KR" sz="2800" b="1" dirty="0" err="1">
                <a:solidFill>
                  <a:srgbClr val="FFFF00"/>
                </a:solidFill>
                <a:latin typeface="Arial Narrow" panose="020B0606020202030204" pitchFamily="34" charset="0"/>
              </a:rPr>
              <a:t>Maksud</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Hukuman</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Definisi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Objek</a:t>
            </a:r>
            <a:r>
              <a:rPr lang="en-US" altLang="ko-KR" sz="2000" b="1" dirty="0">
                <a:latin typeface="Arial Narrow" panose="020B0606020202030204" pitchFamily="34" charset="0"/>
              </a:rPr>
              <a:t>  dan </a:t>
            </a:r>
            <a:r>
              <a:rPr lang="en-US" altLang="ko-KR" sz="2000" b="1" dirty="0" err="1">
                <a:latin typeface="Arial Narrow" panose="020B0606020202030204" pitchFamily="34" charset="0"/>
              </a:rPr>
              <a:t>Maksud</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Hukuman</a:t>
            </a:r>
            <a:endParaRPr lang="en-US" altLang="ko-KR" sz="2000" b="1" dirty="0">
              <a:latin typeface="Arial Narrow" panose="020B0606020202030204" pitchFamily="34" charset="0"/>
            </a:endParaRPr>
          </a:p>
        </p:txBody>
      </p:sp>
      <p:sp>
        <p:nvSpPr>
          <p:cNvPr id="18" name="TextBox 17"/>
          <p:cNvSpPr txBox="1"/>
          <p:nvPr/>
        </p:nvSpPr>
        <p:spPr>
          <a:xfrm>
            <a:off x="2483768" y="1799100"/>
            <a:ext cx="6120680" cy="4755148"/>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Hukuman kesakitan atau kehilangan </a:t>
            </a:r>
            <a:r>
              <a:rPr lang="fi-FI" sz="1600" dirty="0">
                <a:solidFill>
                  <a:prstClr val="black"/>
                </a:solidFill>
                <a:latin typeface="Arial Narrow" panose="020B0606020202030204" pitchFamily="34" charset="0"/>
                <a:cs typeface="Arial" charset="0"/>
              </a:rPr>
              <a:t>yang secara langsung atau tidak langsung yang dijatuhkan oleh Sang Pemberi Hukum karena orang melanggar keadilan-Nya dan tidak mentaati hukum-Nya. Allah sangat menuntut kesucian dan kebenaran dalam semua mahluk ciptaan-Nya yang berbudi.</a:t>
            </a:r>
          </a:p>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Hukuman adalah tindakan sewajarnya </a:t>
            </a:r>
            <a:r>
              <a:rPr lang="fi-FI" sz="1600" dirty="0">
                <a:solidFill>
                  <a:prstClr val="black"/>
                </a:solidFill>
                <a:latin typeface="Arial Narrow" panose="020B0606020202030204" pitchFamily="34" charset="0"/>
                <a:cs typeface="Arial" charset="0"/>
              </a:rPr>
              <a:t>yang dijatuhkan pada orang berdosa karena dosa-dosanya. Hukuman merupakan suatu hutang karena keadilan Allah.</a:t>
            </a:r>
          </a:p>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Ada dua jenis hukuman</a:t>
            </a:r>
            <a:r>
              <a:rPr lang="fi-FI" sz="1600" dirty="0">
                <a:solidFill>
                  <a:prstClr val="black"/>
                </a:solidFill>
                <a:latin typeface="Arial Narrow" panose="020B0606020202030204" pitchFamily="34" charset="0"/>
                <a:cs typeface="Arial" charset="0"/>
              </a:rPr>
              <a:t>: (1) hukuman yang menyertai dosa, pemisahan hubungan dengan Allah, kesalahan, kecemaran, rasa taku dan malu dihadapan Allah. (2) Ada hukuman yang dijatuhkan langsung oleh Pemberi Hukum yang tertinggi, seperti kesulitan hidup dan hukuman neraka.</a:t>
            </a:r>
          </a:p>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Maksud dari Hukuman</a:t>
            </a:r>
            <a:r>
              <a:rPr lang="fi-FI" sz="1600" dirty="0">
                <a:solidFill>
                  <a:prstClr val="black"/>
                </a:solidFill>
                <a:latin typeface="Arial Narrow" panose="020B0606020202030204" pitchFamily="34" charset="0"/>
                <a:cs typeface="Arial" charset="0"/>
              </a:rPr>
              <a:t>: (1) untuk membuktikan keadilan dan kebenaran Allah (Ul.32:4; Ayb.34;10-11; Mzm.62;13; 1 Ptr.1:17); (2) untuk memperbaharui orang berdosa. Pandangan ini tidak sesuai ajaran Alkitab karena Allah mengasihi dan menghajar umat-Nya (Ayb.5:17; Yes.26:16; Ibr.10:26-27; Why.3:19); (3) untuk mencegah manusia tidak berdosa. Faktanya setelah dihukum, manusia tetap berbuat dosa.</a:t>
            </a:r>
          </a:p>
        </p:txBody>
      </p:sp>
    </p:spTree>
    <p:extLst>
      <p:ext uri="{BB962C8B-B14F-4D97-AF65-F5344CB8AC3E}">
        <p14:creationId xmlns:p14="http://schemas.microsoft.com/office/powerpoint/2010/main" val="216588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Tujuan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Hukuman</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Ajaran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Alkitab</a:t>
            </a:r>
            <a:endParaRPr lang="en-US" altLang="ko-KR" sz="2000" b="1" dirty="0">
              <a:latin typeface="Arial Narrow" panose="020B0606020202030204" pitchFamily="34" charset="0"/>
            </a:endParaRPr>
          </a:p>
        </p:txBody>
      </p:sp>
      <p:sp>
        <p:nvSpPr>
          <p:cNvPr id="18" name="TextBox 17"/>
          <p:cNvSpPr txBox="1"/>
          <p:nvPr/>
        </p:nvSpPr>
        <p:spPr>
          <a:xfrm>
            <a:off x="2483768" y="1760634"/>
            <a:ext cx="6120680" cy="4832092"/>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Memberikan ganjaran </a:t>
            </a:r>
            <a:r>
              <a:rPr lang="fi-FI" sz="1600" dirty="0">
                <a:solidFill>
                  <a:prstClr val="black"/>
                </a:solidFill>
                <a:latin typeface="Arial Narrow" panose="020B0606020202030204" pitchFamily="34" charset="0"/>
                <a:cs typeface="Arial" charset="0"/>
              </a:rPr>
              <a:t>yang setimpal bagi pelanggaran terhadap keadilam Allah oleh dosa (Ul.13:5; 17:7,12; 22:21; 24:7)</a:t>
            </a:r>
          </a:p>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Mencegah pelanggaran-pelanggaran </a:t>
            </a:r>
            <a:r>
              <a:rPr lang="fi-FI" sz="1600" dirty="0">
                <a:solidFill>
                  <a:prstClr val="black"/>
                </a:solidFill>
                <a:latin typeface="Arial Narrow" panose="020B0606020202030204" pitchFamily="34" charset="0"/>
                <a:cs typeface="Arial" charset="0"/>
              </a:rPr>
              <a:t>hukum Taurat dan mendorong umat Allah, dalam takut akan TUHAN, untuk berjalan di dalam ordinansi-ordinansi-Nya (Ul.13:11; 17:13; 19:20:21:22).</a:t>
            </a:r>
          </a:p>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Hukuman memiliki sasaran ganda</a:t>
            </a:r>
            <a:r>
              <a:rPr lang="fi-FI" sz="1600" dirty="0">
                <a:solidFill>
                  <a:prstClr val="black"/>
                </a:solidFill>
                <a:latin typeface="Arial Narrow" panose="020B0606020202030204" pitchFamily="34" charset="0"/>
                <a:cs typeface="Arial" charset="0"/>
              </a:rPr>
              <a:t>: berelasi dengan masa lalu dan masa depan, hukuman harus menebus pelanggaran-pelanggaran di masa lalu dan mencegah pelanggaran-pelanggaran di masa depan.</a:t>
            </a:r>
          </a:p>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Hukuman dijatuhkan bukan untuk membalas dendam</a:t>
            </a:r>
            <a:r>
              <a:rPr lang="fi-FI" sz="1600" dirty="0">
                <a:solidFill>
                  <a:prstClr val="black"/>
                </a:solidFill>
                <a:latin typeface="Arial Narrow" panose="020B0606020202030204" pitchFamily="34" charset="0"/>
                <a:cs typeface="Arial" charset="0"/>
              </a:rPr>
              <a:t> atau membalas kejahatan dengan kejahatan, tetapi untuk menyatakan keadilan di dalam kasih, kesabaran, dan kemurahan hati.</a:t>
            </a:r>
          </a:p>
          <a:p>
            <a:pPr marL="236538" indent="-236538" algn="just">
              <a:spcBef>
                <a:spcPts val="6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Retribusi adalah prinsip dan standar hukuman di seluruh Alkitab</a:t>
            </a:r>
            <a:r>
              <a:rPr lang="fi-FI" sz="1600" dirty="0">
                <a:solidFill>
                  <a:prstClr val="black"/>
                </a:solidFill>
                <a:latin typeface="Arial Narrow" panose="020B0606020202030204" pitchFamily="34" charset="0"/>
                <a:cs typeface="Arial" charset="0"/>
              </a:rPr>
              <a:t>, di dalam tiga hal: (1) Orang yang bersalah sama sekali tidak boleh dianggap tidak berdosa (Ul.25:1; Ams.17:15; 24:24). (2) Orang yang benar-adil tidak boleh dihukum (Kel.23:7; Ul.25:1; Mzm.31:19); (3) Hak-hak kaum miskin, orang tertindas, pekerja harian, janda, dan anak yatim piatu secara khusus tidak bisa diselewengkan tetapi, sebaliknya, harus ditegakkan bagi perlindungan dan dukungan untuk mereka (Kel.22:21; Ul.23:6; 24:14)</a:t>
            </a:r>
          </a:p>
        </p:txBody>
      </p:sp>
    </p:spTree>
    <p:extLst>
      <p:ext uri="{BB962C8B-B14F-4D97-AF65-F5344CB8AC3E}">
        <p14:creationId xmlns:p14="http://schemas.microsoft.com/office/powerpoint/2010/main" val="152844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nodePh="1">
                                  <p:stCondLst>
                                    <p:cond delay="0"/>
                                  </p:stCondLst>
                                  <p:endCondLst>
                                    <p:cond evt="begin" delay="0">
                                      <p:tn val="17"/>
                                    </p:cond>
                                  </p:end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nodePh="1">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nodePh="1">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nodePh="1">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nodePh="1">
                                  <p:stCondLst>
                                    <p:cond delay="0"/>
                                  </p:stCondLst>
                                  <p:childTnLst>
                                    <p:set>
                                      <p:cBhvr>
                                        <p:cTn id="42" dur="1" fill="hold">
                                          <p:stCondLst>
                                            <p:cond delay="0"/>
                                          </p:stCondLst>
                                        </p:cTn>
                                        <p:tgtEl>
                                          <p:spTgt spid="18">
                                            <p:txEl>
                                              <p:pRg st="4" end="4"/>
                                            </p:txEl>
                                          </p:spTgt>
                                        </p:tgtEl>
                                        <p:attrNameLst>
                                          <p:attrName>style.visibility</p:attrName>
                                        </p:attrNameLst>
                                      </p:cBhvr>
                                      <p:to>
                                        <p:strVal val="visible"/>
                                      </p:to>
                                    </p:set>
                                    <p:anim calcmode="lin" valueType="num">
                                      <p:cBhvr additive="base">
                                        <p:cTn id="43"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Pelaksanaan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Hukuman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Kematian</a:t>
            </a:r>
            <a:r>
              <a:rPr lang="en-US" altLang="ko-KR" sz="2000" b="1" dirty="0">
                <a:latin typeface="Arial Narrow" panose="020B0606020202030204" pitchFamily="34" charset="0"/>
              </a:rPr>
              <a:t> dan </a:t>
            </a:r>
            <a:r>
              <a:rPr lang="en-US" altLang="ko-KR" sz="2000" b="1" dirty="0" err="1">
                <a:latin typeface="Arial Narrow" panose="020B0606020202030204" pitchFamily="34" charset="0"/>
              </a:rPr>
              <a:t>Penderitaan</a:t>
            </a:r>
            <a:endParaRPr lang="en-US" altLang="ko-KR" sz="2000" b="1" dirty="0">
              <a:latin typeface="Arial Narrow" panose="020B0606020202030204" pitchFamily="34" charset="0"/>
            </a:endParaRPr>
          </a:p>
        </p:txBody>
      </p:sp>
      <p:sp>
        <p:nvSpPr>
          <p:cNvPr id="18" name="TextBox 17"/>
          <p:cNvSpPr txBox="1"/>
          <p:nvPr/>
        </p:nvSpPr>
        <p:spPr>
          <a:xfrm>
            <a:off x="2483768" y="2014548"/>
            <a:ext cx="6120680" cy="4324261"/>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Kematian jasmani dan kematian rohani </a:t>
            </a:r>
            <a:r>
              <a:rPr lang="fi-FI" dirty="0">
                <a:solidFill>
                  <a:prstClr val="black"/>
                </a:solidFill>
                <a:latin typeface="Arial Narrow" panose="020B0606020202030204" pitchFamily="34" charset="0"/>
                <a:cs typeface="Arial" charset="0"/>
              </a:rPr>
              <a:t>sebagai keterpisahan dari Allah. Kematian jasmani bukanlah suatu keadaan manusia, tetapi bagian dari hukuman Allah, seperti kematian rohani.</a:t>
            </a:r>
          </a:p>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Kematian itu mencakup </a:t>
            </a:r>
            <a:r>
              <a:rPr lang="fi-FI" dirty="0">
                <a:solidFill>
                  <a:prstClr val="black"/>
                </a:solidFill>
                <a:latin typeface="Arial Narrow" panose="020B0606020202030204" pitchFamily="34" charset="0"/>
                <a:cs typeface="Arial" charset="0"/>
              </a:rPr>
              <a:t>: (1) </a:t>
            </a:r>
            <a:r>
              <a:rPr lang="fi-FI" b="1" dirty="0">
                <a:solidFill>
                  <a:prstClr val="black"/>
                </a:solidFill>
                <a:latin typeface="Arial Narrow" panose="020B0606020202030204" pitchFamily="34" charset="0"/>
                <a:cs typeface="Arial" charset="0"/>
              </a:rPr>
              <a:t>Kematian rohani</a:t>
            </a:r>
            <a:r>
              <a:rPr lang="fi-FI" dirty="0">
                <a:solidFill>
                  <a:prstClr val="black"/>
                </a:solidFill>
                <a:latin typeface="Arial Narrow" panose="020B0606020202030204" pitchFamily="34" charset="0"/>
                <a:cs typeface="Arial" charset="0"/>
              </a:rPr>
              <a:t>, dimana keadaan berdosa juga merupakan bentuk dari hukuman Allah atas manusia, terpisah dari Allah, sehingga kita menanggung penderitaan, rasa bersalah dan rasa takut, dan ketidakkudusan hidup. (2) </a:t>
            </a:r>
            <a:r>
              <a:rPr lang="fi-FI" b="1" dirty="0">
                <a:solidFill>
                  <a:prstClr val="black"/>
                </a:solidFill>
                <a:latin typeface="Arial Narrow" panose="020B0606020202030204" pitchFamily="34" charset="0"/>
                <a:cs typeface="Arial" charset="0"/>
              </a:rPr>
              <a:t>Penderitaan-penderitaan</a:t>
            </a:r>
            <a:r>
              <a:rPr lang="fi-FI" dirty="0">
                <a:solidFill>
                  <a:prstClr val="black"/>
                </a:solidFill>
                <a:latin typeface="Arial Narrow" panose="020B0606020202030204" pitchFamily="34" charset="0"/>
                <a:cs typeface="Arial" charset="0"/>
              </a:rPr>
              <a:t> dalam hidup. Manusia mengalami kekacauan dalam hidupnya, kelemahan, penyakit, hilangnya sukacita, konflik, hidup terpecah belah. (3) </a:t>
            </a:r>
            <a:r>
              <a:rPr lang="fi-FI" b="1" dirty="0">
                <a:solidFill>
                  <a:prstClr val="black"/>
                </a:solidFill>
                <a:latin typeface="Arial Narrow" panose="020B0606020202030204" pitchFamily="34" charset="0"/>
                <a:cs typeface="Arial" charset="0"/>
              </a:rPr>
              <a:t>Kematian Jasmani</a:t>
            </a:r>
            <a:r>
              <a:rPr lang="fi-FI" dirty="0">
                <a:solidFill>
                  <a:prstClr val="black"/>
                </a:solidFill>
                <a:latin typeface="Arial Narrow" panose="020B0606020202030204" pitchFamily="34" charset="0"/>
                <a:cs typeface="Arial" charset="0"/>
              </a:rPr>
              <a:t>. Adam mengalami kematian karena berdosa kepada Allah, bukan diciptakan sebagai manusia atau karena perkembangan moral dan spiritual manusia. (4) </a:t>
            </a:r>
            <a:r>
              <a:rPr lang="fi-FI" b="1" dirty="0">
                <a:solidFill>
                  <a:prstClr val="black"/>
                </a:solidFill>
                <a:latin typeface="Arial Narrow" panose="020B0606020202030204" pitchFamily="34" charset="0"/>
                <a:cs typeface="Arial" charset="0"/>
              </a:rPr>
              <a:t>Kematian Kekal</a:t>
            </a:r>
            <a:r>
              <a:rPr lang="fi-FI" dirty="0">
                <a:solidFill>
                  <a:prstClr val="black"/>
                </a:solidFill>
                <a:latin typeface="Arial Narrow" panose="020B0606020202030204" pitchFamily="34" charset="0"/>
                <a:cs typeface="Arial" charset="0"/>
              </a:rPr>
              <a:t>. Keterpisahan orang berdosa dengan Allah sebagai sumber hidup dan sukacita telah lengkap dan paling mengerikan (Why.14:11).</a:t>
            </a:r>
          </a:p>
        </p:txBody>
      </p:sp>
    </p:spTree>
    <p:extLst>
      <p:ext uri="{BB962C8B-B14F-4D97-AF65-F5344CB8AC3E}">
        <p14:creationId xmlns:p14="http://schemas.microsoft.com/office/powerpoint/2010/main" val="185818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Kebutuhan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akan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Keselamatan</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Pengantara</a:t>
            </a:r>
            <a:r>
              <a:rPr lang="en-US" altLang="ko-KR" sz="2000" b="1" dirty="0">
                <a:latin typeface="Arial Narrow" panose="020B0606020202030204" pitchFamily="34" charset="0"/>
              </a:rPr>
              <a:t> dan </a:t>
            </a:r>
            <a:r>
              <a:rPr lang="en-US" altLang="ko-KR" sz="2000" b="1" dirty="0" err="1">
                <a:latin typeface="Arial Narrow" panose="020B0606020202030204" pitchFamily="34" charset="0"/>
              </a:rPr>
              <a:t>Pengharapan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Mesianik</a:t>
            </a:r>
            <a:endParaRPr lang="en-US" altLang="ko-KR" sz="2000" b="1" dirty="0">
              <a:latin typeface="Arial Narrow" panose="020B0606020202030204" pitchFamily="34" charset="0"/>
            </a:endParaRPr>
          </a:p>
        </p:txBody>
      </p:sp>
      <p:sp>
        <p:nvSpPr>
          <p:cNvPr id="18" name="TextBox 17"/>
          <p:cNvSpPr txBox="1"/>
          <p:nvPr/>
        </p:nvSpPr>
        <p:spPr>
          <a:xfrm>
            <a:off x="2483768" y="2253079"/>
            <a:ext cx="6120680" cy="3847207"/>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Kepercayaan dari berbagai etnis dan agama akan pengantara merupakn universal. Keberadaan para pendiri agama, para imam dari agama-agama dan bahkan raja-raja sebagai titisan ilahi menggambarkan kebutuhan akan penebus atau pengantara.</a:t>
            </a:r>
          </a:p>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Pengharapan</a:t>
            </a:r>
            <a:r>
              <a:rPr lang="fi-FI" dirty="0">
                <a:solidFill>
                  <a:prstClr val="black"/>
                </a:solidFill>
                <a:latin typeface="Arial Narrow" panose="020B0606020202030204" pitchFamily="34" charset="0"/>
                <a:cs typeface="Arial" charset="0"/>
              </a:rPr>
              <a:t> akan masa depan yang baik dan bebas dari penderitaan, juga harapan hidup yang kekal dari berbagai bangsa, seperti di Mesir, Babel, Kanaan, dan bangsa-bangsa di seluruh dunia.</a:t>
            </a:r>
          </a:p>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Pengantara atau penebus </a:t>
            </a:r>
            <a:r>
              <a:rPr lang="fi-FI" dirty="0">
                <a:solidFill>
                  <a:prstClr val="black"/>
                </a:solidFill>
                <a:latin typeface="Arial Narrow" panose="020B0606020202030204" pitchFamily="34" charset="0"/>
                <a:cs typeface="Arial" charset="0"/>
              </a:rPr>
              <a:t>yang dibutuhkan segala bangsa membuktikan bahwa manusia sadar bahwa dosa dan kejahatan sungguh-sungguh berakibat pada penderitaan dan kematian, namun manusia sadar akan ketidakberdayaan dan ketidakmampuan untuk bebas merdeka dari penderitaan tersebut.</a:t>
            </a:r>
          </a:p>
        </p:txBody>
      </p:sp>
    </p:spTree>
    <p:extLst>
      <p:ext uri="{BB962C8B-B14F-4D97-AF65-F5344CB8AC3E}">
        <p14:creationId xmlns:p14="http://schemas.microsoft.com/office/powerpoint/2010/main" val="8657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theme/theme1.xml><?xml version="1.0" encoding="utf-8"?>
<a:theme xmlns:a="http://schemas.openxmlformats.org/drawingml/2006/main" name="Contents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ver and End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Temp2_UPH</Template>
  <TotalTime>3023</TotalTime>
  <Words>1091</Words>
  <Application>Microsoft Office PowerPoint</Application>
  <PresentationFormat>On-screen Show (4:3)</PresentationFormat>
  <Paragraphs>57</Paragraphs>
  <Slides>11</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vt:i4>
      </vt:variant>
    </vt:vector>
  </HeadingPairs>
  <TitlesOfParts>
    <vt:vector size="21" baseType="lpstr">
      <vt:lpstr>Arial Unicode MS</vt:lpstr>
      <vt:lpstr>맑은 고딕</vt:lpstr>
      <vt:lpstr>Arial</vt:lpstr>
      <vt:lpstr>Arial Narrow</vt:lpstr>
      <vt:lpstr>Berlin Sans FB Demi</vt:lpstr>
      <vt:lpstr>Calibri</vt:lpstr>
      <vt:lpstr>Wingdings</vt:lpstr>
      <vt:lpstr>Contents Slide Master</vt:lpstr>
      <vt:lpstr>Section Break Slide Master</vt:lpstr>
      <vt:lpstr>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Roedy Silitonga</dc:creator>
  <cp:lastModifiedBy>Roedy Silitonga</cp:lastModifiedBy>
  <cp:revision>295</cp:revision>
  <dcterms:created xsi:type="dcterms:W3CDTF">2015-04-14T03:07:57Z</dcterms:created>
  <dcterms:modified xsi:type="dcterms:W3CDTF">2019-02-05T15:32:45Z</dcterms:modified>
</cp:coreProperties>
</file>